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2" r:id="rId4"/>
  </p:sldMasterIdLst>
  <p:notesMasterIdLst>
    <p:notesMasterId r:id="rId29"/>
  </p:notesMasterIdLst>
  <p:handoutMasterIdLst>
    <p:handoutMasterId r:id="rId30"/>
  </p:handoutMasterIdLst>
  <p:sldIdLst>
    <p:sldId id="592" r:id="rId5"/>
    <p:sldId id="587" r:id="rId6"/>
    <p:sldId id="616" r:id="rId7"/>
    <p:sldId id="618" r:id="rId8"/>
    <p:sldId id="617" r:id="rId9"/>
    <p:sldId id="632" r:id="rId10"/>
    <p:sldId id="633" r:id="rId11"/>
    <p:sldId id="630" r:id="rId12"/>
    <p:sldId id="492" r:id="rId13"/>
    <p:sldId id="595" r:id="rId14"/>
    <p:sldId id="634" r:id="rId15"/>
    <p:sldId id="635" r:id="rId16"/>
    <p:sldId id="620" r:id="rId17"/>
    <p:sldId id="621" r:id="rId18"/>
    <p:sldId id="619" r:id="rId19"/>
    <p:sldId id="622" r:id="rId20"/>
    <p:sldId id="623" r:id="rId21"/>
    <p:sldId id="624" r:id="rId22"/>
    <p:sldId id="625" r:id="rId23"/>
    <p:sldId id="626" r:id="rId24"/>
    <p:sldId id="629" r:id="rId25"/>
    <p:sldId id="615" r:id="rId26"/>
    <p:sldId id="631" r:id="rId27"/>
    <p:sldId id="576" r:id="rId28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D64BC8-86F8-8145-8045-7D8D254F6646}">
          <p14:sldIdLst>
            <p14:sldId id="592"/>
            <p14:sldId id="587"/>
            <p14:sldId id="616"/>
            <p14:sldId id="618"/>
            <p14:sldId id="617"/>
            <p14:sldId id="632"/>
            <p14:sldId id="633"/>
            <p14:sldId id="630"/>
            <p14:sldId id="492"/>
            <p14:sldId id="595"/>
            <p14:sldId id="634"/>
            <p14:sldId id="635"/>
            <p14:sldId id="620"/>
            <p14:sldId id="621"/>
            <p14:sldId id="619"/>
            <p14:sldId id="622"/>
            <p14:sldId id="623"/>
            <p14:sldId id="624"/>
            <p14:sldId id="625"/>
            <p14:sldId id="626"/>
            <p14:sldId id="629"/>
            <p14:sldId id="615"/>
            <p14:sldId id="631"/>
            <p14:sldId id="576"/>
          </p14:sldIdLst>
        </p14:section>
        <p14:section name="Untitled Section" id="{BAFCFCE6-8B22-EA4B-AA44-D4FB8BA96D3F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3888">
          <p15:clr>
            <a:srgbClr val="A4A3A4"/>
          </p15:clr>
        </p15:guide>
        <p15:guide id="3" orient="horz" pos="1366">
          <p15:clr>
            <a:srgbClr val="A4A3A4"/>
          </p15:clr>
        </p15:guide>
        <p15:guide id="4" pos="2880">
          <p15:clr>
            <a:srgbClr val="A4A3A4"/>
          </p15:clr>
        </p15:guide>
        <p15:guide id="5" pos="403">
          <p15:clr>
            <a:srgbClr val="A4A3A4"/>
          </p15:clr>
        </p15:guide>
        <p15:guide id="6" pos="53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anie D. Marketon" initials="JDM" lastIdx="5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112D"/>
    <a:srgbClr val="003C79"/>
    <a:srgbClr val="00A0BA"/>
    <a:srgbClr val="00A249"/>
    <a:srgbClr val="B48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323" autoAdjust="0"/>
  </p:normalViewPr>
  <p:slideViewPr>
    <p:cSldViewPr snapToGrid="0" snapToObjects="1">
      <p:cViewPr>
        <p:scale>
          <a:sx n="108" d="100"/>
          <a:sy n="108" d="100"/>
        </p:scale>
        <p:origin x="-78" y="-234"/>
      </p:cViewPr>
      <p:guideLst>
        <p:guide orient="horz" pos="2160"/>
        <p:guide orient="horz" pos="3888"/>
        <p:guide orient="horz" pos="1366"/>
        <p:guide pos="2880"/>
        <p:guide pos="403"/>
        <p:guide pos="5357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7168"/>
    </p:cViewPr>
  </p:sorterViewPr>
  <p:notesViewPr>
    <p:cSldViewPr snapToGrid="0" snapToObjects="1">
      <p:cViewPr varScale="1">
        <p:scale>
          <a:sx n="107" d="100"/>
          <a:sy n="107" d="100"/>
        </p:scale>
        <p:origin x="-3048" y="-12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oleObject" Target="file:///\\wenck.local\wenckspace\goldenvalley\Technical\2660%20Le%20Sueur%20County\10%202019%20Common%20Carp%20Surveys\LeSueur11_C.carpioABDSurveyAnalysis_(091719).xlsx" TargetMode="External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wenck.local\wenckspace\goldenvalley\Technical\2660%20Le%20Sueur%20County\10%202019%20Common%20Carp%20Surveys\LeSueur11_C.carpioABDSurveyAnalysis_(091719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095811461067369"/>
          <c:y val="0.13082451271459919"/>
          <c:w val="0.78483945756780393"/>
          <c:h val="0.59058667871434101"/>
        </c:manualLayout>
      </c:layout>
      <c:barChart>
        <c:barDir val="col"/>
        <c:grouping val="clustered"/>
        <c:varyColors val="0"/>
        <c:ser>
          <c:idx val="0"/>
          <c:order val="0"/>
          <c:tx>
            <c:v>Biomass Density</c:v>
          </c:tx>
          <c:spPr>
            <a:solidFill>
              <a:schemeClr val="accent3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'BD BarChart'!$C$1:$C$11</c:f>
                <c:numCache>
                  <c:formatCode>General</c:formatCode>
                  <c:ptCount val="11"/>
                  <c:pt idx="0">
                    <c:v>318.70168305282459</c:v>
                  </c:pt>
                  <c:pt idx="1">
                    <c:v>1003.9045360121869</c:v>
                  </c:pt>
                  <c:pt idx="2">
                    <c:v>1096.1509307603853</c:v>
                  </c:pt>
                  <c:pt idx="3">
                    <c:v>265.13993188384791</c:v>
                  </c:pt>
                  <c:pt idx="4">
                    <c:v>140.29390741629888</c:v>
                  </c:pt>
                  <c:pt idx="5">
                    <c:v>511.65591879315184</c:v>
                  </c:pt>
                  <c:pt idx="6">
                    <c:v>321.17509580781831</c:v>
                  </c:pt>
                  <c:pt idx="7">
                    <c:v>186.28551232937434</c:v>
                  </c:pt>
                  <c:pt idx="8">
                    <c:v>191.81913518596485</c:v>
                  </c:pt>
                  <c:pt idx="9">
                    <c:v>174.8843849747077</c:v>
                  </c:pt>
                  <c:pt idx="10">
                    <c:v>534.33664946556962</c:v>
                  </c:pt>
                </c:numCache>
              </c:numRef>
            </c:plus>
            <c:minus>
              <c:numRef>
                <c:f>'BD BarChart'!$C$1:$C$11</c:f>
                <c:numCache>
                  <c:formatCode>General</c:formatCode>
                  <c:ptCount val="11"/>
                  <c:pt idx="0">
                    <c:v>318.70168305282459</c:v>
                  </c:pt>
                  <c:pt idx="1">
                    <c:v>1003.9045360121869</c:v>
                  </c:pt>
                  <c:pt idx="2">
                    <c:v>1096.1509307603853</c:v>
                  </c:pt>
                  <c:pt idx="3">
                    <c:v>265.13993188384791</c:v>
                  </c:pt>
                  <c:pt idx="4">
                    <c:v>140.29390741629888</c:v>
                  </c:pt>
                  <c:pt idx="5">
                    <c:v>511.65591879315184</c:v>
                  </c:pt>
                  <c:pt idx="6">
                    <c:v>321.17509580781831</c:v>
                  </c:pt>
                  <c:pt idx="7">
                    <c:v>186.28551232937434</c:v>
                  </c:pt>
                  <c:pt idx="8">
                    <c:v>191.81913518596485</c:v>
                  </c:pt>
                  <c:pt idx="9">
                    <c:v>174.8843849747077</c:v>
                  </c:pt>
                  <c:pt idx="10">
                    <c:v>534.33664946556962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'BD BarChart'!$A$1:$A$11</c:f>
              <c:strCache>
                <c:ptCount val="11"/>
                <c:pt idx="0">
                  <c:v>W. Jefferson</c:v>
                </c:pt>
                <c:pt idx="1">
                  <c:v>M. Jefferson</c:v>
                </c:pt>
                <c:pt idx="2">
                  <c:v>Swede's Bay</c:v>
                </c:pt>
                <c:pt idx="3">
                  <c:v>E. Jefferson</c:v>
                </c:pt>
                <c:pt idx="4">
                  <c:v>German</c:v>
                </c:pt>
                <c:pt idx="5">
                  <c:v>Francis</c:v>
                </c:pt>
                <c:pt idx="6">
                  <c:v>Ray's</c:v>
                </c:pt>
                <c:pt idx="7">
                  <c:v>Tustin</c:v>
                </c:pt>
                <c:pt idx="8">
                  <c:v>Gorman</c:v>
                </c:pt>
                <c:pt idx="9">
                  <c:v>Volney</c:v>
                </c:pt>
                <c:pt idx="10">
                  <c:v>Dora</c:v>
                </c:pt>
              </c:strCache>
            </c:strRef>
          </c:cat>
          <c:val>
            <c:numRef>
              <c:f>'BD BarChart'!$B$1:$B$11</c:f>
              <c:numCache>
                <c:formatCode>General</c:formatCode>
                <c:ptCount val="11"/>
                <c:pt idx="0">
                  <c:v>902.98810198300293</c:v>
                </c:pt>
                <c:pt idx="1">
                  <c:v>1043.0212181303116</c:v>
                </c:pt>
                <c:pt idx="2">
                  <c:v>937.41305099150145</c:v>
                </c:pt>
                <c:pt idx="3">
                  <c:v>597.01691218130304</c:v>
                </c:pt>
                <c:pt idx="4">
                  <c:v>80.998725212464592</c:v>
                </c:pt>
                <c:pt idx="5">
                  <c:v>525.10410764872529</c:v>
                </c:pt>
                <c:pt idx="6">
                  <c:v>439.22600566572248</c:v>
                </c:pt>
                <c:pt idx="7">
                  <c:v>653.86415014164299</c:v>
                </c:pt>
                <c:pt idx="8">
                  <c:v>660.38634560906507</c:v>
                </c:pt>
                <c:pt idx="9">
                  <c:v>50.484773371104822</c:v>
                </c:pt>
                <c:pt idx="10">
                  <c:v>347.0889518413598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E8C-4264-9553-BCB9E70F74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6749312"/>
        <c:axId val="36751232"/>
      </c:barChart>
      <c:lineChart>
        <c:grouping val="standard"/>
        <c:varyColors val="0"/>
        <c:ser>
          <c:idx val="1"/>
          <c:order val="1"/>
          <c:tx>
            <c:v>Water Quality Impact Threshold (89 lbs/acre)</c:v>
          </c:tx>
          <c:spPr>
            <a:ln w="19050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'BD BarChart'!$D$1:$D$11</c:f>
              <c:numCache>
                <c:formatCode>General</c:formatCode>
                <c:ptCount val="11"/>
                <c:pt idx="0">
                  <c:v>89</c:v>
                </c:pt>
                <c:pt idx="1">
                  <c:v>89</c:v>
                </c:pt>
                <c:pt idx="2">
                  <c:v>89</c:v>
                </c:pt>
                <c:pt idx="3">
                  <c:v>89</c:v>
                </c:pt>
                <c:pt idx="4">
                  <c:v>89</c:v>
                </c:pt>
                <c:pt idx="5">
                  <c:v>89</c:v>
                </c:pt>
                <c:pt idx="6">
                  <c:v>89</c:v>
                </c:pt>
                <c:pt idx="7">
                  <c:v>89</c:v>
                </c:pt>
                <c:pt idx="8">
                  <c:v>89</c:v>
                </c:pt>
                <c:pt idx="9">
                  <c:v>89</c:v>
                </c:pt>
                <c:pt idx="10">
                  <c:v>89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E8C-4264-9553-BCB9E70F74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749312"/>
        <c:axId val="36751232"/>
      </c:lineChart>
      <c:catAx>
        <c:axId val="36749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r>
                  <a:rPr lang="en-US" b="1"/>
                  <a:t>Lake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36751232"/>
        <c:crosses val="autoZero"/>
        <c:auto val="1"/>
        <c:lblAlgn val="ctr"/>
        <c:lblOffset val="100"/>
        <c:noMultiLvlLbl val="0"/>
      </c:catAx>
      <c:valAx>
        <c:axId val="367512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r>
                  <a:rPr lang="en-US" b="1"/>
                  <a:t>Biomass Density (lbs/acre)</a:t>
                </a:r>
              </a:p>
            </c:rich>
          </c:tx>
          <c:layout>
            <c:manualLayout>
              <c:xMode val="edge"/>
              <c:yMode val="edge"/>
              <c:x val="3.9576990376202978E-2"/>
              <c:y val="0.1578295524240332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accent3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3674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0537889494582396E-2"/>
          <c:y val="3.3642829103840026E-2"/>
          <c:w val="0.95946211050541763"/>
          <c:h val="5.99388089685270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Verdana" panose="020B0604030504040204" pitchFamily="34" charset="0"/>
          <a:ea typeface="Verdana" panose="020B0604030504040204" pitchFamily="34" charset="0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40908475923848"/>
          <c:y val="0.24394343564197332"/>
          <c:w val="0.81906954238474972"/>
          <c:h val="0.6193715071330369"/>
        </c:manualLayout>
      </c:layout>
      <c:scatterChart>
        <c:scatterStyle val="lineMarker"/>
        <c:varyColors val="0"/>
        <c:ser>
          <c:idx val="1"/>
          <c:order val="0"/>
          <c:tx>
            <c:v>Volney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accent2"/>
                </a:solidFill>
              </a:ln>
              <a:effectLst/>
            </c:spPr>
          </c:marker>
          <c:dPt>
            <c:idx val="0"/>
            <c:marker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FF7-442A-9074-3428758CB03B}"/>
              </c:ext>
            </c:extLst>
          </c:dPt>
          <c:xVal>
            <c:numRef>
              <c:f>LWR_Aggregate!$B$2</c:f>
              <c:numCache>
                <c:formatCode>General</c:formatCode>
                <c:ptCount val="1"/>
                <c:pt idx="0">
                  <c:v>800</c:v>
                </c:pt>
              </c:numCache>
            </c:numRef>
          </c:xVal>
          <c:yVal>
            <c:numRef>
              <c:f>LWR_Aggregate!$C$2</c:f>
              <c:numCache>
                <c:formatCode>General</c:formatCode>
                <c:ptCount val="1"/>
                <c:pt idx="0">
                  <c:v>7.3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AFF7-442A-9074-3428758CB03B}"/>
            </c:ext>
          </c:extLst>
        </c:ser>
        <c:ser>
          <c:idx val="0"/>
          <c:order val="1"/>
          <c:tx>
            <c:v>Gorman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LWR_Aggregate!$B$3:$B$45</c:f>
              <c:numCache>
                <c:formatCode>General</c:formatCode>
                <c:ptCount val="43"/>
                <c:pt idx="0">
                  <c:v>830</c:v>
                </c:pt>
                <c:pt idx="1">
                  <c:v>553</c:v>
                </c:pt>
                <c:pt idx="2">
                  <c:v>522</c:v>
                </c:pt>
                <c:pt idx="3">
                  <c:v>715</c:v>
                </c:pt>
                <c:pt idx="4">
                  <c:v>657</c:v>
                </c:pt>
                <c:pt idx="5">
                  <c:v>628</c:v>
                </c:pt>
                <c:pt idx="6">
                  <c:v>580</c:v>
                </c:pt>
                <c:pt idx="7">
                  <c:v>560</c:v>
                </c:pt>
                <c:pt idx="8">
                  <c:v>544</c:v>
                </c:pt>
                <c:pt idx="9">
                  <c:v>594</c:v>
                </c:pt>
                <c:pt idx="10">
                  <c:v>708</c:v>
                </c:pt>
                <c:pt idx="11">
                  <c:v>614</c:v>
                </c:pt>
                <c:pt idx="12">
                  <c:v>522</c:v>
                </c:pt>
                <c:pt idx="13">
                  <c:v>557</c:v>
                </c:pt>
                <c:pt idx="14">
                  <c:v>671</c:v>
                </c:pt>
                <c:pt idx="15">
                  <c:v>733</c:v>
                </c:pt>
                <c:pt idx="16">
                  <c:v>769</c:v>
                </c:pt>
                <c:pt idx="17">
                  <c:v>583</c:v>
                </c:pt>
                <c:pt idx="18">
                  <c:v>638</c:v>
                </c:pt>
                <c:pt idx="19">
                  <c:v>634</c:v>
                </c:pt>
                <c:pt idx="20">
                  <c:v>600</c:v>
                </c:pt>
                <c:pt idx="21">
                  <c:v>560</c:v>
                </c:pt>
                <c:pt idx="22">
                  <c:v>602</c:v>
                </c:pt>
                <c:pt idx="23">
                  <c:v>578</c:v>
                </c:pt>
                <c:pt idx="24">
                  <c:v>556</c:v>
                </c:pt>
                <c:pt idx="25">
                  <c:v>753</c:v>
                </c:pt>
                <c:pt idx="26">
                  <c:v>624</c:v>
                </c:pt>
                <c:pt idx="27">
                  <c:v>536</c:v>
                </c:pt>
                <c:pt idx="28">
                  <c:v>717</c:v>
                </c:pt>
                <c:pt idx="29">
                  <c:v>702</c:v>
                </c:pt>
                <c:pt idx="30">
                  <c:v>576</c:v>
                </c:pt>
                <c:pt idx="31">
                  <c:v>647</c:v>
                </c:pt>
                <c:pt idx="32">
                  <c:v>754</c:v>
                </c:pt>
                <c:pt idx="33">
                  <c:v>506</c:v>
                </c:pt>
                <c:pt idx="34">
                  <c:v>555</c:v>
                </c:pt>
                <c:pt idx="35">
                  <c:v>600</c:v>
                </c:pt>
                <c:pt idx="36">
                  <c:v>640</c:v>
                </c:pt>
                <c:pt idx="37">
                  <c:v>657</c:v>
                </c:pt>
                <c:pt idx="38">
                  <c:v>572</c:v>
                </c:pt>
                <c:pt idx="39">
                  <c:v>518</c:v>
                </c:pt>
                <c:pt idx="40">
                  <c:v>576</c:v>
                </c:pt>
                <c:pt idx="41">
                  <c:v>603</c:v>
                </c:pt>
                <c:pt idx="42">
                  <c:v>692</c:v>
                </c:pt>
              </c:numCache>
            </c:numRef>
          </c:xVal>
          <c:yVal>
            <c:numRef>
              <c:f>LWR_Aggregate!$C$3:$C$45</c:f>
              <c:numCache>
                <c:formatCode>General</c:formatCode>
                <c:ptCount val="43"/>
                <c:pt idx="0">
                  <c:v>8.3999999999999986</c:v>
                </c:pt>
                <c:pt idx="1">
                  <c:v>2.0999999999999996</c:v>
                </c:pt>
                <c:pt idx="2">
                  <c:v>2.3999999999999995</c:v>
                </c:pt>
                <c:pt idx="3">
                  <c:v>5</c:v>
                </c:pt>
                <c:pt idx="4">
                  <c:v>3.7</c:v>
                </c:pt>
                <c:pt idx="5">
                  <c:v>3.5999999999999996</c:v>
                </c:pt>
                <c:pt idx="6">
                  <c:v>2.7</c:v>
                </c:pt>
                <c:pt idx="7">
                  <c:v>2.5999999999999996</c:v>
                </c:pt>
                <c:pt idx="8">
                  <c:v>2.3999999999999995</c:v>
                </c:pt>
                <c:pt idx="9">
                  <c:v>3</c:v>
                </c:pt>
                <c:pt idx="10">
                  <c:v>4.7</c:v>
                </c:pt>
                <c:pt idx="11">
                  <c:v>3.7</c:v>
                </c:pt>
                <c:pt idx="12">
                  <c:v>2.5999999999999996</c:v>
                </c:pt>
                <c:pt idx="13">
                  <c:v>2.5999999999999996</c:v>
                </c:pt>
                <c:pt idx="14">
                  <c:v>4.2</c:v>
                </c:pt>
                <c:pt idx="15">
                  <c:v>5.8</c:v>
                </c:pt>
                <c:pt idx="16">
                  <c:v>6.2</c:v>
                </c:pt>
                <c:pt idx="17">
                  <c:v>2.5</c:v>
                </c:pt>
                <c:pt idx="18">
                  <c:v>3.5</c:v>
                </c:pt>
                <c:pt idx="19">
                  <c:v>3.0999999999999996</c:v>
                </c:pt>
                <c:pt idx="20">
                  <c:v>3.5999999999999996</c:v>
                </c:pt>
                <c:pt idx="21">
                  <c:v>2.3999999999999995</c:v>
                </c:pt>
                <c:pt idx="22">
                  <c:v>3.5</c:v>
                </c:pt>
                <c:pt idx="23">
                  <c:v>2.5999999999999996</c:v>
                </c:pt>
                <c:pt idx="24">
                  <c:v>2.3999999999999995</c:v>
                </c:pt>
                <c:pt idx="25">
                  <c:v>6.6000000000000005</c:v>
                </c:pt>
                <c:pt idx="26">
                  <c:v>3.2</c:v>
                </c:pt>
                <c:pt idx="27">
                  <c:v>2.2000000000000002</c:v>
                </c:pt>
                <c:pt idx="28">
                  <c:v>5.8999999999999995</c:v>
                </c:pt>
                <c:pt idx="29">
                  <c:v>5.5</c:v>
                </c:pt>
                <c:pt idx="30">
                  <c:v>2.7</c:v>
                </c:pt>
                <c:pt idx="31">
                  <c:v>3.8999999999999995</c:v>
                </c:pt>
                <c:pt idx="32">
                  <c:v>5.5</c:v>
                </c:pt>
                <c:pt idx="33">
                  <c:v>2.3999999999999995</c:v>
                </c:pt>
                <c:pt idx="34">
                  <c:v>2.2999999999999998</c:v>
                </c:pt>
                <c:pt idx="35">
                  <c:v>2.7</c:v>
                </c:pt>
                <c:pt idx="36">
                  <c:v>3.5999999999999996</c:v>
                </c:pt>
                <c:pt idx="37">
                  <c:v>4.5</c:v>
                </c:pt>
                <c:pt idx="38">
                  <c:v>2.5999999999999996</c:v>
                </c:pt>
                <c:pt idx="39">
                  <c:v>2.0999999999999996</c:v>
                </c:pt>
                <c:pt idx="40">
                  <c:v>3.5999999999999996</c:v>
                </c:pt>
                <c:pt idx="41">
                  <c:v>3.5999999999999996</c:v>
                </c:pt>
                <c:pt idx="42">
                  <c:v>4.3999999999999995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AFF7-442A-9074-3428758CB03B}"/>
            </c:ext>
          </c:extLst>
        </c:ser>
        <c:ser>
          <c:idx val="2"/>
          <c:order val="2"/>
          <c:tx>
            <c:v>Dora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LWR_Aggregate!$B$46:$B$65</c:f>
              <c:numCache>
                <c:formatCode>General</c:formatCode>
                <c:ptCount val="20"/>
                <c:pt idx="0">
                  <c:v>635</c:v>
                </c:pt>
                <c:pt idx="1">
                  <c:v>553</c:v>
                </c:pt>
                <c:pt idx="2">
                  <c:v>792</c:v>
                </c:pt>
                <c:pt idx="3">
                  <c:v>313</c:v>
                </c:pt>
                <c:pt idx="4">
                  <c:v>653</c:v>
                </c:pt>
                <c:pt idx="5">
                  <c:v>498</c:v>
                </c:pt>
                <c:pt idx="6">
                  <c:v>571</c:v>
                </c:pt>
                <c:pt idx="7">
                  <c:v>532</c:v>
                </c:pt>
                <c:pt idx="8">
                  <c:v>743</c:v>
                </c:pt>
                <c:pt idx="9">
                  <c:v>720</c:v>
                </c:pt>
                <c:pt idx="10">
                  <c:v>630</c:v>
                </c:pt>
                <c:pt idx="11">
                  <c:v>667</c:v>
                </c:pt>
                <c:pt idx="12">
                  <c:v>512</c:v>
                </c:pt>
                <c:pt idx="13">
                  <c:v>525</c:v>
                </c:pt>
                <c:pt idx="14">
                  <c:v>673</c:v>
                </c:pt>
                <c:pt idx="15">
                  <c:v>716</c:v>
                </c:pt>
                <c:pt idx="16">
                  <c:v>758</c:v>
                </c:pt>
                <c:pt idx="17">
                  <c:v>752</c:v>
                </c:pt>
                <c:pt idx="18">
                  <c:v>708</c:v>
                </c:pt>
                <c:pt idx="19">
                  <c:v>674</c:v>
                </c:pt>
              </c:numCache>
            </c:numRef>
          </c:xVal>
          <c:yVal>
            <c:numRef>
              <c:f>LWR_Aggregate!$C$46:$C$65</c:f>
              <c:numCache>
                <c:formatCode>General</c:formatCode>
                <c:ptCount val="20"/>
                <c:pt idx="0">
                  <c:v>4.3999999999999995</c:v>
                </c:pt>
                <c:pt idx="1">
                  <c:v>2.0999999999999996</c:v>
                </c:pt>
                <c:pt idx="2">
                  <c:v>5.9999999999999991</c:v>
                </c:pt>
                <c:pt idx="3">
                  <c:v>0.59999999999999964</c:v>
                </c:pt>
                <c:pt idx="4">
                  <c:v>5.6</c:v>
                </c:pt>
                <c:pt idx="5">
                  <c:v>2.5999999999999996</c:v>
                </c:pt>
                <c:pt idx="6">
                  <c:v>2.5999999999999996</c:v>
                </c:pt>
                <c:pt idx="7">
                  <c:v>2.3999999999999995</c:v>
                </c:pt>
                <c:pt idx="8">
                  <c:v>5.6</c:v>
                </c:pt>
                <c:pt idx="9">
                  <c:v>4.5999999999999996</c:v>
                </c:pt>
                <c:pt idx="10">
                  <c:v>4.2</c:v>
                </c:pt>
                <c:pt idx="11">
                  <c:v>4.5999999999999996</c:v>
                </c:pt>
                <c:pt idx="12">
                  <c:v>1.6999999999999997</c:v>
                </c:pt>
                <c:pt idx="13">
                  <c:v>2</c:v>
                </c:pt>
                <c:pt idx="14">
                  <c:v>3.8999999999999995</c:v>
                </c:pt>
                <c:pt idx="15">
                  <c:v>4.8999999999999995</c:v>
                </c:pt>
                <c:pt idx="16">
                  <c:v>7.3</c:v>
                </c:pt>
                <c:pt idx="17">
                  <c:v>5.6</c:v>
                </c:pt>
                <c:pt idx="18">
                  <c:v>5</c:v>
                </c:pt>
                <c:pt idx="19">
                  <c:v>4.2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AFF7-442A-9074-3428758CB03B}"/>
            </c:ext>
          </c:extLst>
        </c:ser>
        <c:ser>
          <c:idx val="3"/>
          <c:order val="3"/>
          <c:tx>
            <c:v>Tustin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LWR_Aggregate!$B$66:$B$103</c:f>
              <c:numCache>
                <c:formatCode>General</c:formatCode>
                <c:ptCount val="38"/>
                <c:pt idx="0">
                  <c:v>703</c:v>
                </c:pt>
                <c:pt idx="1">
                  <c:v>372</c:v>
                </c:pt>
                <c:pt idx="2">
                  <c:v>613</c:v>
                </c:pt>
                <c:pt idx="3">
                  <c:v>543</c:v>
                </c:pt>
                <c:pt idx="4">
                  <c:v>644</c:v>
                </c:pt>
                <c:pt idx="5">
                  <c:v>630</c:v>
                </c:pt>
                <c:pt idx="6">
                  <c:v>493</c:v>
                </c:pt>
                <c:pt idx="7">
                  <c:v>608</c:v>
                </c:pt>
                <c:pt idx="8">
                  <c:v>418</c:v>
                </c:pt>
                <c:pt idx="9">
                  <c:v>499</c:v>
                </c:pt>
                <c:pt idx="10">
                  <c:v>566</c:v>
                </c:pt>
                <c:pt idx="11">
                  <c:v>618</c:v>
                </c:pt>
                <c:pt idx="12">
                  <c:v>647</c:v>
                </c:pt>
                <c:pt idx="13">
                  <c:v>475</c:v>
                </c:pt>
                <c:pt idx="14">
                  <c:v>576</c:v>
                </c:pt>
                <c:pt idx="15">
                  <c:v>567</c:v>
                </c:pt>
                <c:pt idx="16">
                  <c:v>552</c:v>
                </c:pt>
                <c:pt idx="17">
                  <c:v>491</c:v>
                </c:pt>
                <c:pt idx="18">
                  <c:v>640</c:v>
                </c:pt>
                <c:pt idx="19">
                  <c:v>625</c:v>
                </c:pt>
                <c:pt idx="20">
                  <c:v>554</c:v>
                </c:pt>
                <c:pt idx="21">
                  <c:v>612</c:v>
                </c:pt>
                <c:pt idx="22">
                  <c:v>514</c:v>
                </c:pt>
                <c:pt idx="23">
                  <c:v>501</c:v>
                </c:pt>
                <c:pt idx="24">
                  <c:v>586</c:v>
                </c:pt>
                <c:pt idx="25">
                  <c:v>610</c:v>
                </c:pt>
                <c:pt idx="26">
                  <c:v>638</c:v>
                </c:pt>
                <c:pt idx="27">
                  <c:v>690</c:v>
                </c:pt>
                <c:pt idx="28">
                  <c:v>586</c:v>
                </c:pt>
                <c:pt idx="29">
                  <c:v>637</c:v>
                </c:pt>
                <c:pt idx="30">
                  <c:v>566</c:v>
                </c:pt>
                <c:pt idx="31">
                  <c:v>589</c:v>
                </c:pt>
                <c:pt idx="32">
                  <c:v>662</c:v>
                </c:pt>
                <c:pt idx="33">
                  <c:v>602</c:v>
                </c:pt>
                <c:pt idx="34">
                  <c:v>583</c:v>
                </c:pt>
                <c:pt idx="35">
                  <c:v>677</c:v>
                </c:pt>
                <c:pt idx="36">
                  <c:v>604</c:v>
                </c:pt>
                <c:pt idx="37">
                  <c:v>636</c:v>
                </c:pt>
              </c:numCache>
            </c:numRef>
          </c:xVal>
          <c:yVal>
            <c:numRef>
              <c:f>LWR_Aggregate!$C$66:$C$103</c:f>
              <c:numCache>
                <c:formatCode>General</c:formatCode>
                <c:ptCount val="38"/>
                <c:pt idx="0">
                  <c:v>4.5999999999999996</c:v>
                </c:pt>
                <c:pt idx="1">
                  <c:v>0.89999999999999991</c:v>
                </c:pt>
                <c:pt idx="2">
                  <c:v>3.3</c:v>
                </c:pt>
                <c:pt idx="3">
                  <c:v>2.2999999999999998</c:v>
                </c:pt>
                <c:pt idx="4">
                  <c:v>3.8999999999999995</c:v>
                </c:pt>
                <c:pt idx="5">
                  <c:v>3.3999999999999995</c:v>
                </c:pt>
                <c:pt idx="6">
                  <c:v>1.5999999999999996</c:v>
                </c:pt>
                <c:pt idx="7">
                  <c:v>3</c:v>
                </c:pt>
                <c:pt idx="8">
                  <c:v>1.2999999999999998</c:v>
                </c:pt>
                <c:pt idx="9">
                  <c:v>1.6999999999999997</c:v>
                </c:pt>
                <c:pt idx="10">
                  <c:v>2.3999999999999995</c:v>
                </c:pt>
                <c:pt idx="11">
                  <c:v>2.8999999999999995</c:v>
                </c:pt>
                <c:pt idx="12">
                  <c:v>3.7</c:v>
                </c:pt>
                <c:pt idx="13">
                  <c:v>1.5999999999999996</c:v>
                </c:pt>
                <c:pt idx="14">
                  <c:v>2.5999999999999996</c:v>
                </c:pt>
                <c:pt idx="15">
                  <c:v>2.5</c:v>
                </c:pt>
                <c:pt idx="16">
                  <c:v>2.2999999999999998</c:v>
                </c:pt>
                <c:pt idx="17">
                  <c:v>1.5</c:v>
                </c:pt>
                <c:pt idx="18">
                  <c:v>3.7</c:v>
                </c:pt>
                <c:pt idx="19">
                  <c:v>3.2</c:v>
                </c:pt>
                <c:pt idx="20">
                  <c:v>2.2000000000000002</c:v>
                </c:pt>
                <c:pt idx="21">
                  <c:v>3.2</c:v>
                </c:pt>
                <c:pt idx="22">
                  <c:v>1.8999999999999995</c:v>
                </c:pt>
                <c:pt idx="23">
                  <c:v>1.8999999999999995</c:v>
                </c:pt>
                <c:pt idx="24">
                  <c:v>2.8999999999999995</c:v>
                </c:pt>
                <c:pt idx="25">
                  <c:v>3.0999999999999996</c:v>
                </c:pt>
                <c:pt idx="26">
                  <c:v>3.5</c:v>
                </c:pt>
                <c:pt idx="27">
                  <c:v>3.8999999999999995</c:v>
                </c:pt>
                <c:pt idx="28">
                  <c:v>2.8999999999999995</c:v>
                </c:pt>
                <c:pt idx="29">
                  <c:v>3.3999999999999995</c:v>
                </c:pt>
                <c:pt idx="30">
                  <c:v>2.3999999999999995</c:v>
                </c:pt>
                <c:pt idx="31">
                  <c:v>2.8</c:v>
                </c:pt>
                <c:pt idx="32">
                  <c:v>3.8999999999999995</c:v>
                </c:pt>
                <c:pt idx="33">
                  <c:v>2.8999999999999995</c:v>
                </c:pt>
                <c:pt idx="34">
                  <c:v>3.3999999999999995</c:v>
                </c:pt>
                <c:pt idx="35">
                  <c:v>5.2</c:v>
                </c:pt>
                <c:pt idx="36">
                  <c:v>4.5999999999999996</c:v>
                </c:pt>
                <c:pt idx="37">
                  <c:v>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AFF7-442A-9074-3428758CB03B}"/>
            </c:ext>
          </c:extLst>
        </c:ser>
        <c:ser>
          <c:idx val="4"/>
          <c:order val="4"/>
          <c:tx>
            <c:v>Rays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LWR_Aggregate!$B$104:$B$177</c:f>
              <c:numCache>
                <c:formatCode>General</c:formatCode>
                <c:ptCount val="74"/>
                <c:pt idx="0">
                  <c:v>497</c:v>
                </c:pt>
                <c:pt idx="1">
                  <c:v>503</c:v>
                </c:pt>
                <c:pt idx="2">
                  <c:v>526</c:v>
                </c:pt>
                <c:pt idx="3">
                  <c:v>496</c:v>
                </c:pt>
                <c:pt idx="4">
                  <c:v>601</c:v>
                </c:pt>
                <c:pt idx="5">
                  <c:v>508</c:v>
                </c:pt>
                <c:pt idx="6">
                  <c:v>492</c:v>
                </c:pt>
                <c:pt idx="7">
                  <c:v>496</c:v>
                </c:pt>
                <c:pt idx="8">
                  <c:v>607</c:v>
                </c:pt>
                <c:pt idx="9">
                  <c:v>500</c:v>
                </c:pt>
                <c:pt idx="10">
                  <c:v>494</c:v>
                </c:pt>
                <c:pt idx="11">
                  <c:v>529</c:v>
                </c:pt>
                <c:pt idx="12">
                  <c:v>523</c:v>
                </c:pt>
                <c:pt idx="13">
                  <c:v>510</c:v>
                </c:pt>
                <c:pt idx="14">
                  <c:v>513</c:v>
                </c:pt>
                <c:pt idx="15">
                  <c:v>530</c:v>
                </c:pt>
                <c:pt idx="16">
                  <c:v>504</c:v>
                </c:pt>
                <c:pt idx="17">
                  <c:v>538</c:v>
                </c:pt>
                <c:pt idx="18">
                  <c:v>496</c:v>
                </c:pt>
                <c:pt idx="19">
                  <c:v>506</c:v>
                </c:pt>
                <c:pt idx="20">
                  <c:v>531</c:v>
                </c:pt>
                <c:pt idx="21">
                  <c:v>532</c:v>
                </c:pt>
                <c:pt idx="22">
                  <c:v>579</c:v>
                </c:pt>
                <c:pt idx="23">
                  <c:v>527</c:v>
                </c:pt>
                <c:pt idx="24">
                  <c:v>473</c:v>
                </c:pt>
                <c:pt idx="25">
                  <c:v>575</c:v>
                </c:pt>
                <c:pt idx="26">
                  <c:v>468</c:v>
                </c:pt>
                <c:pt idx="27">
                  <c:v>520</c:v>
                </c:pt>
                <c:pt idx="28">
                  <c:v>504</c:v>
                </c:pt>
                <c:pt idx="29">
                  <c:v>466</c:v>
                </c:pt>
                <c:pt idx="30">
                  <c:v>481</c:v>
                </c:pt>
                <c:pt idx="31">
                  <c:v>533</c:v>
                </c:pt>
                <c:pt idx="32">
                  <c:v>483</c:v>
                </c:pt>
                <c:pt idx="33">
                  <c:v>495</c:v>
                </c:pt>
                <c:pt idx="34">
                  <c:v>523</c:v>
                </c:pt>
                <c:pt idx="35">
                  <c:v>623</c:v>
                </c:pt>
                <c:pt idx="36">
                  <c:v>504</c:v>
                </c:pt>
                <c:pt idx="37">
                  <c:v>500</c:v>
                </c:pt>
                <c:pt idx="38">
                  <c:v>525</c:v>
                </c:pt>
                <c:pt idx="39">
                  <c:v>597</c:v>
                </c:pt>
                <c:pt idx="40">
                  <c:v>340</c:v>
                </c:pt>
                <c:pt idx="41">
                  <c:v>453</c:v>
                </c:pt>
                <c:pt idx="42">
                  <c:v>488</c:v>
                </c:pt>
                <c:pt idx="43">
                  <c:v>488</c:v>
                </c:pt>
                <c:pt idx="44">
                  <c:v>445</c:v>
                </c:pt>
                <c:pt idx="45">
                  <c:v>463</c:v>
                </c:pt>
                <c:pt idx="46">
                  <c:v>450</c:v>
                </c:pt>
                <c:pt idx="47">
                  <c:v>484</c:v>
                </c:pt>
                <c:pt idx="48">
                  <c:v>475</c:v>
                </c:pt>
                <c:pt idx="49">
                  <c:v>520</c:v>
                </c:pt>
                <c:pt idx="50">
                  <c:v>496</c:v>
                </c:pt>
                <c:pt idx="51">
                  <c:v>501</c:v>
                </c:pt>
                <c:pt idx="52">
                  <c:v>540</c:v>
                </c:pt>
                <c:pt idx="53">
                  <c:v>529</c:v>
                </c:pt>
                <c:pt idx="54">
                  <c:v>353</c:v>
                </c:pt>
                <c:pt idx="55">
                  <c:v>493</c:v>
                </c:pt>
                <c:pt idx="56">
                  <c:v>508</c:v>
                </c:pt>
                <c:pt idx="57">
                  <c:v>473</c:v>
                </c:pt>
                <c:pt idx="58">
                  <c:v>513</c:v>
                </c:pt>
                <c:pt idx="59">
                  <c:v>486</c:v>
                </c:pt>
                <c:pt idx="60">
                  <c:v>493</c:v>
                </c:pt>
                <c:pt idx="61">
                  <c:v>495</c:v>
                </c:pt>
                <c:pt idx="62">
                  <c:v>448</c:v>
                </c:pt>
                <c:pt idx="63">
                  <c:v>351</c:v>
                </c:pt>
                <c:pt idx="64">
                  <c:v>477</c:v>
                </c:pt>
                <c:pt idx="65">
                  <c:v>588</c:v>
                </c:pt>
                <c:pt idx="66">
                  <c:v>548</c:v>
                </c:pt>
                <c:pt idx="67">
                  <c:v>483</c:v>
                </c:pt>
                <c:pt idx="68">
                  <c:v>467</c:v>
                </c:pt>
                <c:pt idx="69">
                  <c:v>518</c:v>
                </c:pt>
                <c:pt idx="70">
                  <c:v>491</c:v>
                </c:pt>
                <c:pt idx="71">
                  <c:v>555</c:v>
                </c:pt>
                <c:pt idx="72">
                  <c:v>383</c:v>
                </c:pt>
                <c:pt idx="73">
                  <c:v>562</c:v>
                </c:pt>
              </c:numCache>
            </c:numRef>
          </c:xVal>
          <c:yVal>
            <c:numRef>
              <c:f>LWR_Aggregate!$C$104:$C$177</c:f>
              <c:numCache>
                <c:formatCode>General</c:formatCode>
                <c:ptCount val="74"/>
                <c:pt idx="0">
                  <c:v>1.0999999999999996</c:v>
                </c:pt>
                <c:pt idx="1">
                  <c:v>1.5</c:v>
                </c:pt>
                <c:pt idx="2">
                  <c:v>1.6999999999999997</c:v>
                </c:pt>
                <c:pt idx="3">
                  <c:v>1.1999999999999997</c:v>
                </c:pt>
                <c:pt idx="4">
                  <c:v>2.7</c:v>
                </c:pt>
                <c:pt idx="5">
                  <c:v>1.2999999999999998</c:v>
                </c:pt>
                <c:pt idx="6">
                  <c:v>1.0999999999999996</c:v>
                </c:pt>
                <c:pt idx="7">
                  <c:v>1.4</c:v>
                </c:pt>
                <c:pt idx="8">
                  <c:v>2.3999999999999995</c:v>
                </c:pt>
                <c:pt idx="9">
                  <c:v>1.2999999999999998</c:v>
                </c:pt>
                <c:pt idx="10">
                  <c:v>1.4</c:v>
                </c:pt>
                <c:pt idx="11">
                  <c:v>1.5999999999999996</c:v>
                </c:pt>
                <c:pt idx="12">
                  <c:v>1.6999999999999997</c:v>
                </c:pt>
                <c:pt idx="13">
                  <c:v>1.2999999999999998</c:v>
                </c:pt>
                <c:pt idx="14">
                  <c:v>1.1999999999999997</c:v>
                </c:pt>
                <c:pt idx="15">
                  <c:v>1.5999999999999996</c:v>
                </c:pt>
                <c:pt idx="16">
                  <c:v>1.1999999999999997</c:v>
                </c:pt>
                <c:pt idx="17">
                  <c:v>1.4</c:v>
                </c:pt>
                <c:pt idx="18">
                  <c:v>1.2999999999999998</c:v>
                </c:pt>
                <c:pt idx="19">
                  <c:v>1.5999999999999996</c:v>
                </c:pt>
                <c:pt idx="20">
                  <c:v>1.6999999999999997</c:v>
                </c:pt>
                <c:pt idx="21">
                  <c:v>1.5999999999999996</c:v>
                </c:pt>
                <c:pt idx="22">
                  <c:v>2.2000000000000002</c:v>
                </c:pt>
                <c:pt idx="23">
                  <c:v>1.6999999999999997</c:v>
                </c:pt>
                <c:pt idx="24">
                  <c:v>1</c:v>
                </c:pt>
                <c:pt idx="25">
                  <c:v>2.2999999999999998</c:v>
                </c:pt>
                <c:pt idx="26">
                  <c:v>0.89999999999999991</c:v>
                </c:pt>
                <c:pt idx="27">
                  <c:v>1.6999999999999997</c:v>
                </c:pt>
                <c:pt idx="28">
                  <c:v>1.5</c:v>
                </c:pt>
                <c:pt idx="29">
                  <c:v>1</c:v>
                </c:pt>
                <c:pt idx="30">
                  <c:v>1.0999999999999996</c:v>
                </c:pt>
                <c:pt idx="31">
                  <c:v>1.6999999999999997</c:v>
                </c:pt>
                <c:pt idx="32">
                  <c:v>1.0999999999999996</c:v>
                </c:pt>
                <c:pt idx="33">
                  <c:v>1.1999999999999997</c:v>
                </c:pt>
                <c:pt idx="34">
                  <c:v>1.4</c:v>
                </c:pt>
                <c:pt idx="35">
                  <c:v>2.8999999999999995</c:v>
                </c:pt>
                <c:pt idx="36">
                  <c:v>1.1999999999999997</c:v>
                </c:pt>
                <c:pt idx="37">
                  <c:v>1.2999999999999998</c:v>
                </c:pt>
                <c:pt idx="38">
                  <c:v>1.5999999999999996</c:v>
                </c:pt>
                <c:pt idx="39">
                  <c:v>2.2000000000000002</c:v>
                </c:pt>
                <c:pt idx="40">
                  <c:v>9.9999999999999645E-2</c:v>
                </c:pt>
                <c:pt idx="41">
                  <c:v>1</c:v>
                </c:pt>
                <c:pt idx="42">
                  <c:v>1.1999999999999997</c:v>
                </c:pt>
                <c:pt idx="43">
                  <c:v>1.4</c:v>
                </c:pt>
                <c:pt idx="44">
                  <c:v>1</c:v>
                </c:pt>
                <c:pt idx="45">
                  <c:v>0.89999999999999991</c:v>
                </c:pt>
                <c:pt idx="46">
                  <c:v>1</c:v>
                </c:pt>
                <c:pt idx="47">
                  <c:v>1.4</c:v>
                </c:pt>
                <c:pt idx="48">
                  <c:v>1.2999999999999998</c:v>
                </c:pt>
                <c:pt idx="49">
                  <c:v>1.2999999999999998</c:v>
                </c:pt>
                <c:pt idx="50">
                  <c:v>1.1999999999999997</c:v>
                </c:pt>
                <c:pt idx="51">
                  <c:v>1.2999999999999998</c:v>
                </c:pt>
                <c:pt idx="52">
                  <c:v>1.5999999999999996</c:v>
                </c:pt>
                <c:pt idx="53">
                  <c:v>1.5</c:v>
                </c:pt>
                <c:pt idx="54">
                  <c:v>0.19999999999999973</c:v>
                </c:pt>
                <c:pt idx="55">
                  <c:v>1.2999999999999998</c:v>
                </c:pt>
                <c:pt idx="56">
                  <c:v>1.1999999999999997</c:v>
                </c:pt>
                <c:pt idx="57">
                  <c:v>0.89999999999999991</c:v>
                </c:pt>
                <c:pt idx="58">
                  <c:v>1.5</c:v>
                </c:pt>
                <c:pt idx="59">
                  <c:v>1.0999999999999996</c:v>
                </c:pt>
                <c:pt idx="60">
                  <c:v>1.1999999999999997</c:v>
                </c:pt>
                <c:pt idx="61">
                  <c:v>1.1999999999999997</c:v>
                </c:pt>
                <c:pt idx="62">
                  <c:v>0.79999999999999982</c:v>
                </c:pt>
                <c:pt idx="63">
                  <c:v>0.5</c:v>
                </c:pt>
                <c:pt idx="64">
                  <c:v>1.0999999999999996</c:v>
                </c:pt>
                <c:pt idx="65">
                  <c:v>2</c:v>
                </c:pt>
                <c:pt idx="66">
                  <c:v>1.5999999999999996</c:v>
                </c:pt>
                <c:pt idx="67">
                  <c:v>1.0999999999999996</c:v>
                </c:pt>
                <c:pt idx="68">
                  <c:v>1.0999999999999996</c:v>
                </c:pt>
                <c:pt idx="69">
                  <c:v>1.4</c:v>
                </c:pt>
                <c:pt idx="70">
                  <c:v>1.1999999999999997</c:v>
                </c:pt>
                <c:pt idx="71">
                  <c:v>2</c:v>
                </c:pt>
                <c:pt idx="72">
                  <c:v>0.5</c:v>
                </c:pt>
                <c:pt idx="73">
                  <c:v>2.0999999999999996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AFF7-442A-9074-3428758CB03B}"/>
            </c:ext>
          </c:extLst>
        </c:ser>
        <c:ser>
          <c:idx val="5"/>
          <c:order val="5"/>
          <c:tx>
            <c:v>Francis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LWR_Aggregate!$B$178:$B$218</c:f>
              <c:numCache>
                <c:formatCode>General</c:formatCode>
                <c:ptCount val="41"/>
                <c:pt idx="0">
                  <c:v>594</c:v>
                </c:pt>
                <c:pt idx="1">
                  <c:v>344</c:v>
                </c:pt>
                <c:pt idx="2">
                  <c:v>603</c:v>
                </c:pt>
                <c:pt idx="3">
                  <c:v>605</c:v>
                </c:pt>
                <c:pt idx="4">
                  <c:v>550</c:v>
                </c:pt>
                <c:pt idx="5">
                  <c:v>522</c:v>
                </c:pt>
                <c:pt idx="6">
                  <c:v>731</c:v>
                </c:pt>
                <c:pt idx="7">
                  <c:v>552</c:v>
                </c:pt>
                <c:pt idx="8">
                  <c:v>567</c:v>
                </c:pt>
                <c:pt idx="9">
                  <c:v>480</c:v>
                </c:pt>
                <c:pt idx="10">
                  <c:v>623</c:v>
                </c:pt>
                <c:pt idx="11">
                  <c:v>593</c:v>
                </c:pt>
                <c:pt idx="12">
                  <c:v>546</c:v>
                </c:pt>
                <c:pt idx="13">
                  <c:v>646</c:v>
                </c:pt>
                <c:pt idx="14">
                  <c:v>623</c:v>
                </c:pt>
                <c:pt idx="15">
                  <c:v>727</c:v>
                </c:pt>
                <c:pt idx="16">
                  <c:v>495</c:v>
                </c:pt>
                <c:pt idx="17">
                  <c:v>562</c:v>
                </c:pt>
                <c:pt idx="18">
                  <c:v>626</c:v>
                </c:pt>
                <c:pt idx="19">
                  <c:v>549</c:v>
                </c:pt>
                <c:pt idx="20">
                  <c:v>502</c:v>
                </c:pt>
                <c:pt idx="21">
                  <c:v>651</c:v>
                </c:pt>
                <c:pt idx="22">
                  <c:v>632</c:v>
                </c:pt>
                <c:pt idx="23">
                  <c:v>602</c:v>
                </c:pt>
                <c:pt idx="24">
                  <c:v>615</c:v>
                </c:pt>
                <c:pt idx="25">
                  <c:v>553</c:v>
                </c:pt>
                <c:pt idx="26">
                  <c:v>556</c:v>
                </c:pt>
                <c:pt idx="27">
                  <c:v>554</c:v>
                </c:pt>
                <c:pt idx="28">
                  <c:v>643</c:v>
                </c:pt>
                <c:pt idx="29">
                  <c:v>588</c:v>
                </c:pt>
                <c:pt idx="30">
                  <c:v>732</c:v>
                </c:pt>
                <c:pt idx="31">
                  <c:v>680</c:v>
                </c:pt>
                <c:pt idx="32">
                  <c:v>553</c:v>
                </c:pt>
                <c:pt idx="33">
                  <c:v>627</c:v>
                </c:pt>
                <c:pt idx="34">
                  <c:v>591</c:v>
                </c:pt>
                <c:pt idx="35">
                  <c:v>721</c:v>
                </c:pt>
                <c:pt idx="36">
                  <c:v>580</c:v>
                </c:pt>
                <c:pt idx="37">
                  <c:v>384</c:v>
                </c:pt>
                <c:pt idx="38">
                  <c:v>602</c:v>
                </c:pt>
                <c:pt idx="39">
                  <c:v>583</c:v>
                </c:pt>
                <c:pt idx="40">
                  <c:v>600</c:v>
                </c:pt>
              </c:numCache>
            </c:numRef>
          </c:xVal>
          <c:yVal>
            <c:numRef>
              <c:f>LWR_Aggregate!$C$178:$C$218</c:f>
              <c:numCache>
                <c:formatCode>General</c:formatCode>
                <c:ptCount val="41"/>
                <c:pt idx="0">
                  <c:v>3.2</c:v>
                </c:pt>
                <c:pt idx="1">
                  <c:v>0.5</c:v>
                </c:pt>
                <c:pt idx="2">
                  <c:v>2.7</c:v>
                </c:pt>
                <c:pt idx="3">
                  <c:v>3.0999999999999996</c:v>
                </c:pt>
                <c:pt idx="4">
                  <c:v>2.0999999999999996</c:v>
                </c:pt>
                <c:pt idx="5">
                  <c:v>1.8999999999999995</c:v>
                </c:pt>
                <c:pt idx="6">
                  <c:v>5.0999999999999996</c:v>
                </c:pt>
                <c:pt idx="7">
                  <c:v>2.3999999999999995</c:v>
                </c:pt>
                <c:pt idx="8">
                  <c:v>2.5999999999999996</c:v>
                </c:pt>
                <c:pt idx="9">
                  <c:v>1.5999999999999996</c:v>
                </c:pt>
                <c:pt idx="10">
                  <c:v>3.5999999999999996</c:v>
                </c:pt>
                <c:pt idx="11">
                  <c:v>2.8</c:v>
                </c:pt>
                <c:pt idx="12">
                  <c:v>3.7</c:v>
                </c:pt>
                <c:pt idx="13">
                  <c:v>3.7</c:v>
                </c:pt>
                <c:pt idx="14">
                  <c:v>3.5999999999999996</c:v>
                </c:pt>
                <c:pt idx="15">
                  <c:v>5.8</c:v>
                </c:pt>
                <c:pt idx="16">
                  <c:v>1.7999999999999998</c:v>
                </c:pt>
                <c:pt idx="17">
                  <c:v>2.5</c:v>
                </c:pt>
                <c:pt idx="18">
                  <c:v>3.2</c:v>
                </c:pt>
                <c:pt idx="19">
                  <c:v>2.7</c:v>
                </c:pt>
                <c:pt idx="20">
                  <c:v>1.8999999999999995</c:v>
                </c:pt>
                <c:pt idx="21">
                  <c:v>3.7</c:v>
                </c:pt>
                <c:pt idx="22">
                  <c:v>3.5</c:v>
                </c:pt>
                <c:pt idx="23">
                  <c:v>3.8</c:v>
                </c:pt>
                <c:pt idx="24">
                  <c:v>3</c:v>
                </c:pt>
                <c:pt idx="25">
                  <c:v>2.5999999999999996</c:v>
                </c:pt>
                <c:pt idx="26">
                  <c:v>2.3999999999999995</c:v>
                </c:pt>
                <c:pt idx="27">
                  <c:v>3.8999999999999995</c:v>
                </c:pt>
                <c:pt idx="28">
                  <c:v>3.3999999999999995</c:v>
                </c:pt>
                <c:pt idx="29">
                  <c:v>2.5</c:v>
                </c:pt>
                <c:pt idx="30">
                  <c:v>5.2</c:v>
                </c:pt>
                <c:pt idx="31">
                  <c:v>4.8999999999999995</c:v>
                </c:pt>
                <c:pt idx="32">
                  <c:v>2.2000000000000002</c:v>
                </c:pt>
                <c:pt idx="33">
                  <c:v>3.3</c:v>
                </c:pt>
                <c:pt idx="34">
                  <c:v>2.5999999999999996</c:v>
                </c:pt>
                <c:pt idx="35">
                  <c:v>5.3</c:v>
                </c:pt>
                <c:pt idx="36">
                  <c:v>2.5</c:v>
                </c:pt>
                <c:pt idx="37">
                  <c:v>0.79999999999999982</c:v>
                </c:pt>
                <c:pt idx="38">
                  <c:v>2.8999999999999995</c:v>
                </c:pt>
                <c:pt idx="39">
                  <c:v>2.8</c:v>
                </c:pt>
                <c:pt idx="40">
                  <c:v>2.8999999999999995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AFF7-442A-9074-3428758CB03B}"/>
            </c:ext>
          </c:extLst>
        </c:ser>
        <c:ser>
          <c:idx val="6"/>
          <c:order val="6"/>
          <c:tx>
            <c:v>West Jefferson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LWR_Aggregate!$B$219:$B$269</c:f>
              <c:numCache>
                <c:formatCode>General</c:formatCode>
                <c:ptCount val="51"/>
                <c:pt idx="0">
                  <c:v>655</c:v>
                </c:pt>
                <c:pt idx="1">
                  <c:v>621</c:v>
                </c:pt>
                <c:pt idx="2">
                  <c:v>534</c:v>
                </c:pt>
                <c:pt idx="3">
                  <c:v>506</c:v>
                </c:pt>
                <c:pt idx="4">
                  <c:v>647</c:v>
                </c:pt>
                <c:pt idx="5">
                  <c:v>705</c:v>
                </c:pt>
                <c:pt idx="6">
                  <c:v>583</c:v>
                </c:pt>
                <c:pt idx="7">
                  <c:v>652</c:v>
                </c:pt>
                <c:pt idx="8">
                  <c:v>581</c:v>
                </c:pt>
                <c:pt idx="9">
                  <c:v>572</c:v>
                </c:pt>
                <c:pt idx="10">
                  <c:v>623</c:v>
                </c:pt>
                <c:pt idx="11">
                  <c:v>653</c:v>
                </c:pt>
                <c:pt idx="12">
                  <c:v>575</c:v>
                </c:pt>
                <c:pt idx="13">
                  <c:v>581</c:v>
                </c:pt>
                <c:pt idx="14">
                  <c:v>726</c:v>
                </c:pt>
                <c:pt idx="15">
                  <c:v>699</c:v>
                </c:pt>
                <c:pt idx="16">
                  <c:v>653</c:v>
                </c:pt>
                <c:pt idx="17">
                  <c:v>633</c:v>
                </c:pt>
                <c:pt idx="18">
                  <c:v>597</c:v>
                </c:pt>
                <c:pt idx="19">
                  <c:v>632</c:v>
                </c:pt>
                <c:pt idx="20">
                  <c:v>643</c:v>
                </c:pt>
                <c:pt idx="21">
                  <c:v>583</c:v>
                </c:pt>
                <c:pt idx="22">
                  <c:v>624</c:v>
                </c:pt>
                <c:pt idx="23">
                  <c:v>623</c:v>
                </c:pt>
                <c:pt idx="24">
                  <c:v>654</c:v>
                </c:pt>
                <c:pt idx="25">
                  <c:v>614</c:v>
                </c:pt>
                <c:pt idx="26">
                  <c:v>651</c:v>
                </c:pt>
                <c:pt idx="27">
                  <c:v>573</c:v>
                </c:pt>
                <c:pt idx="28">
                  <c:v>630</c:v>
                </c:pt>
                <c:pt idx="29">
                  <c:v>623</c:v>
                </c:pt>
                <c:pt idx="30">
                  <c:v>715</c:v>
                </c:pt>
                <c:pt idx="31">
                  <c:v>716</c:v>
                </c:pt>
                <c:pt idx="32">
                  <c:v>635</c:v>
                </c:pt>
                <c:pt idx="33">
                  <c:v>632</c:v>
                </c:pt>
                <c:pt idx="34">
                  <c:v>780</c:v>
                </c:pt>
                <c:pt idx="35">
                  <c:v>633</c:v>
                </c:pt>
                <c:pt idx="36">
                  <c:v>697</c:v>
                </c:pt>
                <c:pt idx="37">
                  <c:v>675</c:v>
                </c:pt>
                <c:pt idx="38">
                  <c:v>776</c:v>
                </c:pt>
                <c:pt idx="39">
                  <c:v>567</c:v>
                </c:pt>
                <c:pt idx="40">
                  <c:v>712</c:v>
                </c:pt>
                <c:pt idx="41">
                  <c:v>616</c:v>
                </c:pt>
                <c:pt idx="42">
                  <c:v>752</c:v>
                </c:pt>
                <c:pt idx="43">
                  <c:v>770</c:v>
                </c:pt>
                <c:pt idx="44">
                  <c:v>648</c:v>
                </c:pt>
                <c:pt idx="45">
                  <c:v>631</c:v>
                </c:pt>
                <c:pt idx="46">
                  <c:v>615</c:v>
                </c:pt>
                <c:pt idx="47">
                  <c:v>591</c:v>
                </c:pt>
                <c:pt idx="48">
                  <c:v>603</c:v>
                </c:pt>
                <c:pt idx="49">
                  <c:v>647</c:v>
                </c:pt>
                <c:pt idx="50">
                  <c:v>686</c:v>
                </c:pt>
              </c:numCache>
            </c:numRef>
          </c:xVal>
          <c:yVal>
            <c:numRef>
              <c:f>LWR_Aggregate!$C$219:$C$269</c:f>
              <c:numCache>
                <c:formatCode>General</c:formatCode>
                <c:ptCount val="51"/>
                <c:pt idx="0">
                  <c:v>4.2</c:v>
                </c:pt>
                <c:pt idx="1">
                  <c:v>3.3999999999999995</c:v>
                </c:pt>
                <c:pt idx="2">
                  <c:v>2.5999999999999996</c:v>
                </c:pt>
                <c:pt idx="3">
                  <c:v>2</c:v>
                </c:pt>
                <c:pt idx="4">
                  <c:v>4.2</c:v>
                </c:pt>
                <c:pt idx="5">
                  <c:v>5</c:v>
                </c:pt>
                <c:pt idx="6">
                  <c:v>2.7</c:v>
                </c:pt>
                <c:pt idx="7">
                  <c:v>4</c:v>
                </c:pt>
                <c:pt idx="8">
                  <c:v>3.0999999999999996</c:v>
                </c:pt>
                <c:pt idx="9">
                  <c:v>2.8999999999999995</c:v>
                </c:pt>
                <c:pt idx="10">
                  <c:v>3.7</c:v>
                </c:pt>
                <c:pt idx="11">
                  <c:v>4.3</c:v>
                </c:pt>
                <c:pt idx="12">
                  <c:v>3.0999999999999996</c:v>
                </c:pt>
                <c:pt idx="13">
                  <c:v>3</c:v>
                </c:pt>
                <c:pt idx="14">
                  <c:v>5.8999999999999995</c:v>
                </c:pt>
                <c:pt idx="15">
                  <c:v>5.2</c:v>
                </c:pt>
                <c:pt idx="16">
                  <c:v>4.5999999999999996</c:v>
                </c:pt>
                <c:pt idx="17">
                  <c:v>4.0999999999999996</c:v>
                </c:pt>
                <c:pt idx="18">
                  <c:v>3.5999999999999996</c:v>
                </c:pt>
                <c:pt idx="19">
                  <c:v>3.8999999999999995</c:v>
                </c:pt>
                <c:pt idx="20">
                  <c:v>4.5</c:v>
                </c:pt>
                <c:pt idx="21">
                  <c:v>3</c:v>
                </c:pt>
                <c:pt idx="22">
                  <c:v>3.8</c:v>
                </c:pt>
                <c:pt idx="23">
                  <c:v>3.2</c:v>
                </c:pt>
                <c:pt idx="24">
                  <c:v>4.3999999999999995</c:v>
                </c:pt>
                <c:pt idx="25">
                  <c:v>3.0999999999999996</c:v>
                </c:pt>
                <c:pt idx="26">
                  <c:v>4.0999999999999996</c:v>
                </c:pt>
                <c:pt idx="27">
                  <c:v>3.3999999999999995</c:v>
                </c:pt>
                <c:pt idx="28">
                  <c:v>4.2</c:v>
                </c:pt>
                <c:pt idx="29">
                  <c:v>4.3</c:v>
                </c:pt>
                <c:pt idx="30">
                  <c:v>5.7</c:v>
                </c:pt>
                <c:pt idx="31">
                  <c:v>5.2</c:v>
                </c:pt>
                <c:pt idx="32">
                  <c:v>3.5999999999999996</c:v>
                </c:pt>
                <c:pt idx="33">
                  <c:v>3.8999999999999995</c:v>
                </c:pt>
                <c:pt idx="34">
                  <c:v>6.9999999999999991</c:v>
                </c:pt>
                <c:pt idx="35">
                  <c:v>4.5</c:v>
                </c:pt>
                <c:pt idx="36">
                  <c:v>5</c:v>
                </c:pt>
                <c:pt idx="37">
                  <c:v>4.8999999999999995</c:v>
                </c:pt>
                <c:pt idx="38">
                  <c:v>7.1000000000000005</c:v>
                </c:pt>
                <c:pt idx="39">
                  <c:v>3</c:v>
                </c:pt>
                <c:pt idx="40">
                  <c:v>5.8999999999999995</c:v>
                </c:pt>
                <c:pt idx="41">
                  <c:v>3.5</c:v>
                </c:pt>
                <c:pt idx="42">
                  <c:v>5.3999999999999995</c:v>
                </c:pt>
                <c:pt idx="43">
                  <c:v>6.9999999999999991</c:v>
                </c:pt>
                <c:pt idx="44">
                  <c:v>3.8999999999999995</c:v>
                </c:pt>
                <c:pt idx="45">
                  <c:v>3.7</c:v>
                </c:pt>
                <c:pt idx="46">
                  <c:v>3.8999999999999995</c:v>
                </c:pt>
                <c:pt idx="47">
                  <c:v>3.0999999999999996</c:v>
                </c:pt>
                <c:pt idx="48">
                  <c:v>3.3</c:v>
                </c:pt>
                <c:pt idx="49">
                  <c:v>4.0999999999999996</c:v>
                </c:pt>
                <c:pt idx="50">
                  <c:v>5.2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AFF7-442A-9074-3428758CB03B}"/>
            </c:ext>
          </c:extLst>
        </c:ser>
        <c:ser>
          <c:idx val="7"/>
          <c:order val="7"/>
          <c:tx>
            <c:v>German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LWR_Aggregate!$B$270:$B$275</c:f>
              <c:numCache>
                <c:formatCode>General</c:formatCode>
                <c:ptCount val="6"/>
                <c:pt idx="0">
                  <c:v>657</c:v>
                </c:pt>
                <c:pt idx="1">
                  <c:v>573</c:v>
                </c:pt>
                <c:pt idx="2">
                  <c:v>553</c:v>
                </c:pt>
                <c:pt idx="3">
                  <c:v>629</c:v>
                </c:pt>
                <c:pt idx="4">
                  <c:v>558</c:v>
                </c:pt>
                <c:pt idx="5">
                  <c:v>518</c:v>
                </c:pt>
              </c:numCache>
            </c:numRef>
          </c:xVal>
          <c:yVal>
            <c:numRef>
              <c:f>LWR_Aggregate!$C$270:$C$275</c:f>
              <c:numCache>
                <c:formatCode>General</c:formatCode>
                <c:ptCount val="6"/>
                <c:pt idx="0">
                  <c:v>4.3999999999999995</c:v>
                </c:pt>
                <c:pt idx="1">
                  <c:v>2.8</c:v>
                </c:pt>
                <c:pt idx="2">
                  <c:v>2.3999999999999995</c:v>
                </c:pt>
                <c:pt idx="3">
                  <c:v>3.5</c:v>
                </c:pt>
                <c:pt idx="4">
                  <c:v>2.5999999999999996</c:v>
                </c:pt>
                <c:pt idx="5">
                  <c:v>1.7999999999999998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AFF7-442A-9074-3428758CB03B}"/>
            </c:ext>
          </c:extLst>
        </c:ser>
        <c:ser>
          <c:idx val="8"/>
          <c:order val="8"/>
          <c:tx>
            <c:v>Middle Jefferson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LWR_Aggregate!$B$276:$B$325</c:f>
              <c:numCache>
                <c:formatCode>General</c:formatCode>
                <c:ptCount val="50"/>
                <c:pt idx="0">
                  <c:v>717</c:v>
                </c:pt>
                <c:pt idx="1">
                  <c:v>652</c:v>
                </c:pt>
                <c:pt idx="2">
                  <c:v>632</c:v>
                </c:pt>
                <c:pt idx="3">
                  <c:v>682</c:v>
                </c:pt>
                <c:pt idx="4">
                  <c:v>646</c:v>
                </c:pt>
                <c:pt idx="5">
                  <c:v>557</c:v>
                </c:pt>
                <c:pt idx="6">
                  <c:v>712</c:v>
                </c:pt>
                <c:pt idx="7">
                  <c:v>724</c:v>
                </c:pt>
                <c:pt idx="8">
                  <c:v>640</c:v>
                </c:pt>
                <c:pt idx="9">
                  <c:v>692</c:v>
                </c:pt>
                <c:pt idx="10">
                  <c:v>690</c:v>
                </c:pt>
                <c:pt idx="11">
                  <c:v>745</c:v>
                </c:pt>
                <c:pt idx="12">
                  <c:v>648</c:v>
                </c:pt>
                <c:pt idx="13">
                  <c:v>767</c:v>
                </c:pt>
                <c:pt idx="14">
                  <c:v>692</c:v>
                </c:pt>
                <c:pt idx="15">
                  <c:v>638</c:v>
                </c:pt>
                <c:pt idx="16">
                  <c:v>765</c:v>
                </c:pt>
                <c:pt idx="17">
                  <c:v>775</c:v>
                </c:pt>
                <c:pt idx="18">
                  <c:v>664</c:v>
                </c:pt>
                <c:pt idx="19">
                  <c:v>742</c:v>
                </c:pt>
                <c:pt idx="20">
                  <c:v>660</c:v>
                </c:pt>
                <c:pt idx="21">
                  <c:v>685</c:v>
                </c:pt>
                <c:pt idx="22">
                  <c:v>762</c:v>
                </c:pt>
                <c:pt idx="23">
                  <c:v>702</c:v>
                </c:pt>
                <c:pt idx="24">
                  <c:v>664</c:v>
                </c:pt>
                <c:pt idx="25">
                  <c:v>693</c:v>
                </c:pt>
                <c:pt idx="26">
                  <c:v>686</c:v>
                </c:pt>
                <c:pt idx="27">
                  <c:v>672</c:v>
                </c:pt>
                <c:pt idx="28">
                  <c:v>631</c:v>
                </c:pt>
                <c:pt idx="29">
                  <c:v>684</c:v>
                </c:pt>
                <c:pt idx="30">
                  <c:v>753</c:v>
                </c:pt>
                <c:pt idx="31">
                  <c:v>743</c:v>
                </c:pt>
                <c:pt idx="32">
                  <c:v>716</c:v>
                </c:pt>
                <c:pt idx="33">
                  <c:v>609</c:v>
                </c:pt>
                <c:pt idx="34">
                  <c:v>393</c:v>
                </c:pt>
                <c:pt idx="35">
                  <c:v>770</c:v>
                </c:pt>
                <c:pt idx="36">
                  <c:v>712</c:v>
                </c:pt>
                <c:pt idx="37">
                  <c:v>614</c:v>
                </c:pt>
                <c:pt idx="38">
                  <c:v>711</c:v>
                </c:pt>
                <c:pt idx="39">
                  <c:v>666</c:v>
                </c:pt>
                <c:pt idx="40">
                  <c:v>644</c:v>
                </c:pt>
                <c:pt idx="41">
                  <c:v>693</c:v>
                </c:pt>
                <c:pt idx="42">
                  <c:v>722</c:v>
                </c:pt>
                <c:pt idx="43">
                  <c:v>434</c:v>
                </c:pt>
                <c:pt idx="44">
                  <c:v>673</c:v>
                </c:pt>
                <c:pt idx="45">
                  <c:v>708</c:v>
                </c:pt>
                <c:pt idx="46">
                  <c:v>706</c:v>
                </c:pt>
                <c:pt idx="47">
                  <c:v>683</c:v>
                </c:pt>
                <c:pt idx="48">
                  <c:v>703</c:v>
                </c:pt>
                <c:pt idx="49">
                  <c:v>647</c:v>
                </c:pt>
              </c:numCache>
            </c:numRef>
          </c:xVal>
          <c:yVal>
            <c:numRef>
              <c:f>LWR_Aggregate!$C$276:$C$325</c:f>
              <c:numCache>
                <c:formatCode>General</c:formatCode>
                <c:ptCount val="50"/>
                <c:pt idx="0">
                  <c:v>5.3</c:v>
                </c:pt>
                <c:pt idx="1">
                  <c:v>3.5999999999999996</c:v>
                </c:pt>
                <c:pt idx="2">
                  <c:v>3.5999999999999996</c:v>
                </c:pt>
                <c:pt idx="3">
                  <c:v>5.5</c:v>
                </c:pt>
                <c:pt idx="4">
                  <c:v>3.7</c:v>
                </c:pt>
                <c:pt idx="5">
                  <c:v>2.5999999999999996</c:v>
                </c:pt>
                <c:pt idx="6">
                  <c:v>5.0999999999999996</c:v>
                </c:pt>
                <c:pt idx="7">
                  <c:v>6.3</c:v>
                </c:pt>
                <c:pt idx="8">
                  <c:v>4.3999999999999995</c:v>
                </c:pt>
                <c:pt idx="9">
                  <c:v>4.0999999999999996</c:v>
                </c:pt>
                <c:pt idx="10">
                  <c:v>4.7</c:v>
                </c:pt>
                <c:pt idx="11">
                  <c:v>6.8</c:v>
                </c:pt>
                <c:pt idx="12">
                  <c:v>4.0999999999999996</c:v>
                </c:pt>
                <c:pt idx="13">
                  <c:v>5.9999999999999991</c:v>
                </c:pt>
                <c:pt idx="14">
                  <c:v>4.3999999999999995</c:v>
                </c:pt>
                <c:pt idx="15">
                  <c:v>3.5</c:v>
                </c:pt>
                <c:pt idx="16">
                  <c:v>7.1000000000000005</c:v>
                </c:pt>
                <c:pt idx="17">
                  <c:v>6.3999999999999995</c:v>
                </c:pt>
                <c:pt idx="18">
                  <c:v>4.2</c:v>
                </c:pt>
                <c:pt idx="19">
                  <c:v>6.1000000000000005</c:v>
                </c:pt>
                <c:pt idx="20">
                  <c:v>4.8</c:v>
                </c:pt>
                <c:pt idx="21">
                  <c:v>4.3999999999999995</c:v>
                </c:pt>
                <c:pt idx="22">
                  <c:v>6.3999999999999995</c:v>
                </c:pt>
                <c:pt idx="23">
                  <c:v>4.8</c:v>
                </c:pt>
                <c:pt idx="24">
                  <c:v>4.3999999999999995</c:v>
                </c:pt>
                <c:pt idx="25">
                  <c:v>4.8999999999999995</c:v>
                </c:pt>
                <c:pt idx="26">
                  <c:v>4.5999999999999996</c:v>
                </c:pt>
                <c:pt idx="27">
                  <c:v>4.8</c:v>
                </c:pt>
                <c:pt idx="28">
                  <c:v>3.5</c:v>
                </c:pt>
                <c:pt idx="29">
                  <c:v>4.8999999999999995</c:v>
                </c:pt>
                <c:pt idx="30">
                  <c:v>6.6000000000000005</c:v>
                </c:pt>
                <c:pt idx="31">
                  <c:v>5.9999999999999991</c:v>
                </c:pt>
                <c:pt idx="32">
                  <c:v>5.0999999999999996</c:v>
                </c:pt>
                <c:pt idx="33">
                  <c:v>4.3999999999999995</c:v>
                </c:pt>
                <c:pt idx="34">
                  <c:v>1</c:v>
                </c:pt>
                <c:pt idx="35">
                  <c:v>6.2</c:v>
                </c:pt>
                <c:pt idx="36">
                  <c:v>5.8999999999999995</c:v>
                </c:pt>
                <c:pt idx="37">
                  <c:v>4.3</c:v>
                </c:pt>
                <c:pt idx="38">
                  <c:v>5.7</c:v>
                </c:pt>
                <c:pt idx="39">
                  <c:v>3.8999999999999995</c:v>
                </c:pt>
                <c:pt idx="40">
                  <c:v>4.0999999999999996</c:v>
                </c:pt>
                <c:pt idx="41">
                  <c:v>4.5</c:v>
                </c:pt>
                <c:pt idx="42">
                  <c:v>6.1000000000000005</c:v>
                </c:pt>
                <c:pt idx="43">
                  <c:v>1.5999999999999996</c:v>
                </c:pt>
                <c:pt idx="44">
                  <c:v>4.8</c:v>
                </c:pt>
                <c:pt idx="45">
                  <c:v>5.2</c:v>
                </c:pt>
                <c:pt idx="46">
                  <c:v>5.2</c:v>
                </c:pt>
                <c:pt idx="47">
                  <c:v>4.8999999999999995</c:v>
                </c:pt>
                <c:pt idx="48">
                  <c:v>5</c:v>
                </c:pt>
                <c:pt idx="49">
                  <c:v>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AFF7-442A-9074-3428758CB03B}"/>
            </c:ext>
          </c:extLst>
        </c:ser>
        <c:ser>
          <c:idx val="9"/>
          <c:order val="9"/>
          <c:tx>
            <c:v>Swede's Bay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LWR_Aggregate!$B$326:$B$355</c:f>
              <c:numCache>
                <c:formatCode>General</c:formatCode>
                <c:ptCount val="30"/>
                <c:pt idx="0">
                  <c:v>131</c:v>
                </c:pt>
                <c:pt idx="1">
                  <c:v>673</c:v>
                </c:pt>
                <c:pt idx="2">
                  <c:v>677</c:v>
                </c:pt>
                <c:pt idx="3">
                  <c:v>705</c:v>
                </c:pt>
                <c:pt idx="4">
                  <c:v>692</c:v>
                </c:pt>
                <c:pt idx="5">
                  <c:v>733</c:v>
                </c:pt>
                <c:pt idx="6">
                  <c:v>738</c:v>
                </c:pt>
                <c:pt idx="7">
                  <c:v>708</c:v>
                </c:pt>
                <c:pt idx="8">
                  <c:v>756</c:v>
                </c:pt>
                <c:pt idx="9">
                  <c:v>551</c:v>
                </c:pt>
                <c:pt idx="10">
                  <c:v>643</c:v>
                </c:pt>
                <c:pt idx="11">
                  <c:v>753</c:v>
                </c:pt>
                <c:pt idx="12">
                  <c:v>713</c:v>
                </c:pt>
                <c:pt idx="13">
                  <c:v>746</c:v>
                </c:pt>
                <c:pt idx="14">
                  <c:v>695</c:v>
                </c:pt>
                <c:pt idx="15">
                  <c:v>711</c:v>
                </c:pt>
                <c:pt idx="16">
                  <c:v>767</c:v>
                </c:pt>
                <c:pt idx="17">
                  <c:v>687</c:v>
                </c:pt>
                <c:pt idx="18">
                  <c:v>752</c:v>
                </c:pt>
                <c:pt idx="19">
                  <c:v>695</c:v>
                </c:pt>
                <c:pt idx="20">
                  <c:v>670</c:v>
                </c:pt>
                <c:pt idx="21">
                  <c:v>673</c:v>
                </c:pt>
                <c:pt idx="22">
                  <c:v>700</c:v>
                </c:pt>
                <c:pt idx="23">
                  <c:v>667</c:v>
                </c:pt>
                <c:pt idx="24">
                  <c:v>642</c:v>
                </c:pt>
                <c:pt idx="25">
                  <c:v>763</c:v>
                </c:pt>
                <c:pt idx="26">
                  <c:v>762</c:v>
                </c:pt>
                <c:pt idx="27">
                  <c:v>780</c:v>
                </c:pt>
                <c:pt idx="28">
                  <c:v>746</c:v>
                </c:pt>
                <c:pt idx="29">
                  <c:v>810</c:v>
                </c:pt>
              </c:numCache>
            </c:numRef>
          </c:xVal>
          <c:yVal>
            <c:numRef>
              <c:f>LWR_Aggregate!$C$326:$C$355</c:f>
              <c:numCache>
                <c:formatCode>General</c:formatCode>
                <c:ptCount val="30"/>
                <c:pt idx="0">
                  <c:v>9.9999999999999645E-2</c:v>
                </c:pt>
                <c:pt idx="1">
                  <c:v>4.0999999999999996</c:v>
                </c:pt>
                <c:pt idx="2">
                  <c:v>4.2</c:v>
                </c:pt>
                <c:pt idx="3">
                  <c:v>5.3</c:v>
                </c:pt>
                <c:pt idx="4">
                  <c:v>4.5999999999999996</c:v>
                </c:pt>
                <c:pt idx="5">
                  <c:v>5.5</c:v>
                </c:pt>
                <c:pt idx="6">
                  <c:v>6.3999999999999995</c:v>
                </c:pt>
                <c:pt idx="7">
                  <c:v>4.8999999999999995</c:v>
                </c:pt>
                <c:pt idx="8">
                  <c:v>6.2</c:v>
                </c:pt>
                <c:pt idx="9">
                  <c:v>2.5</c:v>
                </c:pt>
                <c:pt idx="10">
                  <c:v>4.0999999999999996</c:v>
                </c:pt>
                <c:pt idx="11">
                  <c:v>6.8</c:v>
                </c:pt>
                <c:pt idx="12">
                  <c:v>4.8999999999999995</c:v>
                </c:pt>
                <c:pt idx="13">
                  <c:v>7.7</c:v>
                </c:pt>
                <c:pt idx="14">
                  <c:v>4.3</c:v>
                </c:pt>
                <c:pt idx="15">
                  <c:v>5.8</c:v>
                </c:pt>
                <c:pt idx="16">
                  <c:v>6.7</c:v>
                </c:pt>
                <c:pt idx="17">
                  <c:v>5.3999999999999995</c:v>
                </c:pt>
                <c:pt idx="18">
                  <c:v>5.6</c:v>
                </c:pt>
                <c:pt idx="19">
                  <c:v>4.8</c:v>
                </c:pt>
                <c:pt idx="20">
                  <c:v>4.3999999999999995</c:v>
                </c:pt>
                <c:pt idx="21">
                  <c:v>4.0999999999999996</c:v>
                </c:pt>
                <c:pt idx="22">
                  <c:v>4.7</c:v>
                </c:pt>
                <c:pt idx="23">
                  <c:v>3.3999999999999995</c:v>
                </c:pt>
                <c:pt idx="24">
                  <c:v>4.0999999999999996</c:v>
                </c:pt>
                <c:pt idx="25">
                  <c:v>6.9999999999999991</c:v>
                </c:pt>
                <c:pt idx="26">
                  <c:v>6.6000000000000005</c:v>
                </c:pt>
                <c:pt idx="27">
                  <c:v>8.1999999999999993</c:v>
                </c:pt>
                <c:pt idx="28">
                  <c:v>5.9999999999999991</c:v>
                </c:pt>
                <c:pt idx="29">
                  <c:v>8.6000000000000014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AFF7-442A-9074-3428758CB03B}"/>
            </c:ext>
          </c:extLst>
        </c:ser>
        <c:ser>
          <c:idx val="10"/>
          <c:order val="10"/>
          <c:tx>
            <c:v>Aggregate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noFill/>
              <a:ln w="9525">
                <a:noFill/>
              </a:ln>
              <a:effectLst/>
            </c:spPr>
          </c:marker>
          <c:trendline>
            <c:spPr>
              <a:ln w="47625" cap="rnd">
                <a:solidFill>
                  <a:schemeClr val="tx1">
                    <a:alpha val="33000"/>
                  </a:schemeClr>
                </a:solidFill>
                <a:prstDash val="sysDash"/>
              </a:ln>
              <a:effectLst/>
            </c:spPr>
            <c:trendlineType val="exp"/>
            <c:dispRSqr val="1"/>
            <c:dispEq val="1"/>
            <c:trendlineLbl>
              <c:layout>
                <c:manualLayout>
                  <c:x val="-0.3311141395787065"/>
                  <c:y val="0.1097980609566661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LWR_Aggregate!$B$2:$B$355</c:f>
              <c:numCache>
                <c:formatCode>General</c:formatCode>
                <c:ptCount val="354"/>
                <c:pt idx="0">
                  <c:v>800</c:v>
                </c:pt>
                <c:pt idx="1">
                  <c:v>830</c:v>
                </c:pt>
                <c:pt idx="2">
                  <c:v>553</c:v>
                </c:pt>
                <c:pt idx="3">
                  <c:v>522</c:v>
                </c:pt>
                <c:pt idx="4">
                  <c:v>715</c:v>
                </c:pt>
                <c:pt idx="5">
                  <c:v>657</c:v>
                </c:pt>
                <c:pt idx="6">
                  <c:v>628</c:v>
                </c:pt>
                <c:pt idx="7">
                  <c:v>580</c:v>
                </c:pt>
                <c:pt idx="8">
                  <c:v>560</c:v>
                </c:pt>
                <c:pt idx="9">
                  <c:v>544</c:v>
                </c:pt>
                <c:pt idx="10">
                  <c:v>594</c:v>
                </c:pt>
                <c:pt idx="11">
                  <c:v>708</c:v>
                </c:pt>
                <c:pt idx="12">
                  <c:v>614</c:v>
                </c:pt>
                <c:pt idx="13">
                  <c:v>522</c:v>
                </c:pt>
                <c:pt idx="14">
                  <c:v>557</c:v>
                </c:pt>
                <c:pt idx="15">
                  <c:v>671</c:v>
                </c:pt>
                <c:pt idx="16">
                  <c:v>733</c:v>
                </c:pt>
                <c:pt idx="17">
                  <c:v>769</c:v>
                </c:pt>
                <c:pt idx="18">
                  <c:v>583</c:v>
                </c:pt>
                <c:pt idx="19">
                  <c:v>638</c:v>
                </c:pt>
                <c:pt idx="20">
                  <c:v>634</c:v>
                </c:pt>
                <c:pt idx="21">
                  <c:v>600</c:v>
                </c:pt>
                <c:pt idx="22">
                  <c:v>560</c:v>
                </c:pt>
                <c:pt idx="23">
                  <c:v>602</c:v>
                </c:pt>
                <c:pt idx="24">
                  <c:v>578</c:v>
                </c:pt>
                <c:pt idx="25">
                  <c:v>556</c:v>
                </c:pt>
                <c:pt idx="26">
                  <c:v>753</c:v>
                </c:pt>
                <c:pt idx="27">
                  <c:v>624</c:v>
                </c:pt>
                <c:pt idx="28">
                  <c:v>536</c:v>
                </c:pt>
                <c:pt idx="29">
                  <c:v>717</c:v>
                </c:pt>
                <c:pt idx="30">
                  <c:v>702</c:v>
                </c:pt>
                <c:pt idx="31">
                  <c:v>576</c:v>
                </c:pt>
                <c:pt idx="32">
                  <c:v>647</c:v>
                </c:pt>
                <c:pt idx="33">
                  <c:v>754</c:v>
                </c:pt>
                <c:pt idx="34">
                  <c:v>506</c:v>
                </c:pt>
                <c:pt idx="35">
                  <c:v>555</c:v>
                </c:pt>
                <c:pt idx="36">
                  <c:v>600</c:v>
                </c:pt>
                <c:pt idx="37">
                  <c:v>640</c:v>
                </c:pt>
                <c:pt idx="38">
                  <c:v>657</c:v>
                </c:pt>
                <c:pt idx="39">
                  <c:v>572</c:v>
                </c:pt>
                <c:pt idx="40">
                  <c:v>518</c:v>
                </c:pt>
                <c:pt idx="41">
                  <c:v>576</c:v>
                </c:pt>
                <c:pt idx="42">
                  <c:v>603</c:v>
                </c:pt>
                <c:pt idx="43">
                  <c:v>692</c:v>
                </c:pt>
                <c:pt idx="44">
                  <c:v>635</c:v>
                </c:pt>
                <c:pt idx="45">
                  <c:v>553</c:v>
                </c:pt>
                <c:pt idx="46">
                  <c:v>792</c:v>
                </c:pt>
                <c:pt idx="47">
                  <c:v>313</c:v>
                </c:pt>
                <c:pt idx="48">
                  <c:v>653</c:v>
                </c:pt>
                <c:pt idx="49">
                  <c:v>498</c:v>
                </c:pt>
                <c:pt idx="50">
                  <c:v>571</c:v>
                </c:pt>
                <c:pt idx="51">
                  <c:v>532</c:v>
                </c:pt>
                <c:pt idx="52">
                  <c:v>743</c:v>
                </c:pt>
                <c:pt idx="53">
                  <c:v>720</c:v>
                </c:pt>
                <c:pt idx="54">
                  <c:v>630</c:v>
                </c:pt>
                <c:pt idx="55">
                  <c:v>667</c:v>
                </c:pt>
                <c:pt idx="56">
                  <c:v>512</c:v>
                </c:pt>
                <c:pt idx="57">
                  <c:v>525</c:v>
                </c:pt>
                <c:pt idx="58">
                  <c:v>673</c:v>
                </c:pt>
                <c:pt idx="59">
                  <c:v>716</c:v>
                </c:pt>
                <c:pt idx="60">
                  <c:v>758</c:v>
                </c:pt>
                <c:pt idx="61">
                  <c:v>752</c:v>
                </c:pt>
                <c:pt idx="62">
                  <c:v>708</c:v>
                </c:pt>
                <c:pt idx="63">
                  <c:v>674</c:v>
                </c:pt>
                <c:pt idx="64">
                  <c:v>703</c:v>
                </c:pt>
                <c:pt idx="65">
                  <c:v>372</c:v>
                </c:pt>
                <c:pt idx="66">
                  <c:v>613</c:v>
                </c:pt>
                <c:pt idx="67">
                  <c:v>543</c:v>
                </c:pt>
                <c:pt idx="68">
                  <c:v>644</c:v>
                </c:pt>
                <c:pt idx="69">
                  <c:v>630</c:v>
                </c:pt>
                <c:pt idx="70">
                  <c:v>493</c:v>
                </c:pt>
                <c:pt idx="71">
                  <c:v>608</c:v>
                </c:pt>
                <c:pt idx="72">
                  <c:v>418</c:v>
                </c:pt>
                <c:pt idx="73">
                  <c:v>499</c:v>
                </c:pt>
                <c:pt idx="74">
                  <c:v>566</c:v>
                </c:pt>
                <c:pt idx="75">
                  <c:v>618</c:v>
                </c:pt>
                <c:pt idx="76">
                  <c:v>647</c:v>
                </c:pt>
                <c:pt idx="77">
                  <c:v>475</c:v>
                </c:pt>
                <c:pt idx="78">
                  <c:v>576</c:v>
                </c:pt>
                <c:pt idx="79">
                  <c:v>567</c:v>
                </c:pt>
                <c:pt idx="80">
                  <c:v>552</c:v>
                </c:pt>
                <c:pt idx="81">
                  <c:v>491</c:v>
                </c:pt>
                <c:pt idx="82">
                  <c:v>640</c:v>
                </c:pt>
                <c:pt idx="83">
                  <c:v>625</c:v>
                </c:pt>
                <c:pt idx="84">
                  <c:v>554</c:v>
                </c:pt>
                <c:pt idx="85">
                  <c:v>612</c:v>
                </c:pt>
                <c:pt idx="86">
                  <c:v>514</c:v>
                </c:pt>
                <c:pt idx="87">
                  <c:v>501</c:v>
                </c:pt>
                <c:pt idx="88">
                  <c:v>586</c:v>
                </c:pt>
                <c:pt idx="89">
                  <c:v>610</c:v>
                </c:pt>
                <c:pt idx="90">
                  <c:v>638</c:v>
                </c:pt>
                <c:pt idx="91">
                  <c:v>690</c:v>
                </c:pt>
                <c:pt idx="92">
                  <c:v>586</c:v>
                </c:pt>
                <c:pt idx="93">
                  <c:v>637</c:v>
                </c:pt>
                <c:pt idx="94">
                  <c:v>566</c:v>
                </c:pt>
                <c:pt idx="95">
                  <c:v>589</c:v>
                </c:pt>
                <c:pt idx="96">
                  <c:v>662</c:v>
                </c:pt>
                <c:pt idx="97">
                  <c:v>602</c:v>
                </c:pt>
                <c:pt idx="98">
                  <c:v>583</c:v>
                </c:pt>
                <c:pt idx="99">
                  <c:v>677</c:v>
                </c:pt>
                <c:pt idx="100">
                  <c:v>604</c:v>
                </c:pt>
                <c:pt idx="101">
                  <c:v>636</c:v>
                </c:pt>
                <c:pt idx="102">
                  <c:v>497</c:v>
                </c:pt>
                <c:pt idx="103">
                  <c:v>503</c:v>
                </c:pt>
                <c:pt idx="104">
                  <c:v>526</c:v>
                </c:pt>
                <c:pt idx="105">
                  <c:v>496</c:v>
                </c:pt>
                <c:pt idx="106">
                  <c:v>601</c:v>
                </c:pt>
                <c:pt idx="107">
                  <c:v>508</c:v>
                </c:pt>
                <c:pt idx="108">
                  <c:v>492</c:v>
                </c:pt>
                <c:pt idx="109">
                  <c:v>496</c:v>
                </c:pt>
                <c:pt idx="110">
                  <c:v>607</c:v>
                </c:pt>
                <c:pt idx="111">
                  <c:v>500</c:v>
                </c:pt>
                <c:pt idx="112">
                  <c:v>494</c:v>
                </c:pt>
                <c:pt idx="113">
                  <c:v>529</c:v>
                </c:pt>
                <c:pt idx="114">
                  <c:v>523</c:v>
                </c:pt>
                <c:pt idx="115">
                  <c:v>510</c:v>
                </c:pt>
                <c:pt idx="116">
                  <c:v>513</c:v>
                </c:pt>
                <c:pt idx="117">
                  <c:v>530</c:v>
                </c:pt>
                <c:pt idx="118">
                  <c:v>504</c:v>
                </c:pt>
                <c:pt idx="119">
                  <c:v>538</c:v>
                </c:pt>
                <c:pt idx="120">
                  <c:v>496</c:v>
                </c:pt>
                <c:pt idx="121">
                  <c:v>506</c:v>
                </c:pt>
                <c:pt idx="122">
                  <c:v>531</c:v>
                </c:pt>
                <c:pt idx="123">
                  <c:v>532</c:v>
                </c:pt>
                <c:pt idx="124">
                  <c:v>579</c:v>
                </c:pt>
                <c:pt idx="125">
                  <c:v>527</c:v>
                </c:pt>
                <c:pt idx="126">
                  <c:v>473</c:v>
                </c:pt>
                <c:pt idx="127">
                  <c:v>575</c:v>
                </c:pt>
                <c:pt idx="128">
                  <c:v>468</c:v>
                </c:pt>
                <c:pt idx="129">
                  <c:v>520</c:v>
                </c:pt>
                <c:pt idx="130">
                  <c:v>504</c:v>
                </c:pt>
                <c:pt idx="131">
                  <c:v>466</c:v>
                </c:pt>
                <c:pt idx="132">
                  <c:v>481</c:v>
                </c:pt>
                <c:pt idx="133">
                  <c:v>533</c:v>
                </c:pt>
                <c:pt idx="134">
                  <c:v>483</c:v>
                </c:pt>
                <c:pt idx="135">
                  <c:v>495</c:v>
                </c:pt>
                <c:pt idx="136">
                  <c:v>523</c:v>
                </c:pt>
                <c:pt idx="137">
                  <c:v>623</c:v>
                </c:pt>
                <c:pt idx="138">
                  <c:v>504</c:v>
                </c:pt>
                <c:pt idx="139">
                  <c:v>500</c:v>
                </c:pt>
                <c:pt idx="140">
                  <c:v>525</c:v>
                </c:pt>
                <c:pt idx="141">
                  <c:v>597</c:v>
                </c:pt>
                <c:pt idx="142">
                  <c:v>340</c:v>
                </c:pt>
                <c:pt idx="143">
                  <c:v>453</c:v>
                </c:pt>
                <c:pt idx="144">
                  <c:v>488</c:v>
                </c:pt>
                <c:pt idx="145">
                  <c:v>488</c:v>
                </c:pt>
                <c:pt idx="146">
                  <c:v>445</c:v>
                </c:pt>
                <c:pt idx="147">
                  <c:v>463</c:v>
                </c:pt>
                <c:pt idx="148">
                  <c:v>450</c:v>
                </c:pt>
                <c:pt idx="149">
                  <c:v>484</c:v>
                </c:pt>
                <c:pt idx="150">
                  <c:v>475</c:v>
                </c:pt>
                <c:pt idx="151">
                  <c:v>520</c:v>
                </c:pt>
                <c:pt idx="152">
                  <c:v>496</c:v>
                </c:pt>
                <c:pt idx="153">
                  <c:v>501</c:v>
                </c:pt>
                <c:pt idx="154">
                  <c:v>540</c:v>
                </c:pt>
                <c:pt idx="155">
                  <c:v>529</c:v>
                </c:pt>
                <c:pt idx="156">
                  <c:v>353</c:v>
                </c:pt>
                <c:pt idx="157">
                  <c:v>493</c:v>
                </c:pt>
                <c:pt idx="158">
                  <c:v>508</c:v>
                </c:pt>
                <c:pt idx="159">
                  <c:v>473</c:v>
                </c:pt>
                <c:pt idx="160">
                  <c:v>513</c:v>
                </c:pt>
                <c:pt idx="161">
                  <c:v>486</c:v>
                </c:pt>
                <c:pt idx="162">
                  <c:v>493</c:v>
                </c:pt>
                <c:pt idx="163">
                  <c:v>495</c:v>
                </c:pt>
                <c:pt idx="164">
                  <c:v>448</c:v>
                </c:pt>
                <c:pt idx="165">
                  <c:v>351</c:v>
                </c:pt>
                <c:pt idx="166">
                  <c:v>477</c:v>
                </c:pt>
                <c:pt idx="167">
                  <c:v>588</c:v>
                </c:pt>
                <c:pt idx="168">
                  <c:v>548</c:v>
                </c:pt>
                <c:pt idx="169">
                  <c:v>483</c:v>
                </c:pt>
                <c:pt idx="170">
                  <c:v>467</c:v>
                </c:pt>
                <c:pt idx="171">
                  <c:v>518</c:v>
                </c:pt>
                <c:pt idx="172">
                  <c:v>491</c:v>
                </c:pt>
                <c:pt idx="173">
                  <c:v>555</c:v>
                </c:pt>
                <c:pt idx="174">
                  <c:v>383</c:v>
                </c:pt>
                <c:pt idx="175">
                  <c:v>562</c:v>
                </c:pt>
                <c:pt idx="176">
                  <c:v>594</c:v>
                </c:pt>
                <c:pt idx="177">
                  <c:v>344</c:v>
                </c:pt>
                <c:pt idx="178">
                  <c:v>603</c:v>
                </c:pt>
                <c:pt idx="179">
                  <c:v>605</c:v>
                </c:pt>
                <c:pt idx="180">
                  <c:v>550</c:v>
                </c:pt>
                <c:pt idx="181">
                  <c:v>522</c:v>
                </c:pt>
                <c:pt idx="182">
                  <c:v>731</c:v>
                </c:pt>
                <c:pt idx="183">
                  <c:v>552</c:v>
                </c:pt>
                <c:pt idx="184">
                  <c:v>567</c:v>
                </c:pt>
                <c:pt idx="185">
                  <c:v>480</c:v>
                </c:pt>
                <c:pt idx="186">
                  <c:v>623</c:v>
                </c:pt>
                <c:pt idx="187">
                  <c:v>593</c:v>
                </c:pt>
                <c:pt idx="188">
                  <c:v>546</c:v>
                </c:pt>
                <c:pt idx="189">
                  <c:v>646</c:v>
                </c:pt>
                <c:pt idx="190">
                  <c:v>623</c:v>
                </c:pt>
                <c:pt idx="191">
                  <c:v>727</c:v>
                </c:pt>
                <c:pt idx="192">
                  <c:v>495</c:v>
                </c:pt>
                <c:pt idx="193">
                  <c:v>562</c:v>
                </c:pt>
                <c:pt idx="194">
                  <c:v>626</c:v>
                </c:pt>
                <c:pt idx="195">
                  <c:v>549</c:v>
                </c:pt>
                <c:pt idx="196">
                  <c:v>502</c:v>
                </c:pt>
                <c:pt idx="197">
                  <c:v>651</c:v>
                </c:pt>
                <c:pt idx="198">
                  <c:v>632</c:v>
                </c:pt>
                <c:pt idx="199">
                  <c:v>602</c:v>
                </c:pt>
                <c:pt idx="200">
                  <c:v>615</c:v>
                </c:pt>
                <c:pt idx="201">
                  <c:v>553</c:v>
                </c:pt>
                <c:pt idx="202">
                  <c:v>556</c:v>
                </c:pt>
                <c:pt idx="203">
                  <c:v>554</c:v>
                </c:pt>
                <c:pt idx="204">
                  <c:v>643</c:v>
                </c:pt>
                <c:pt idx="205">
                  <c:v>588</c:v>
                </c:pt>
                <c:pt idx="206">
                  <c:v>732</c:v>
                </c:pt>
                <c:pt idx="207">
                  <c:v>680</c:v>
                </c:pt>
                <c:pt idx="208">
                  <c:v>553</c:v>
                </c:pt>
                <c:pt idx="209">
                  <c:v>627</c:v>
                </c:pt>
                <c:pt idx="210">
                  <c:v>591</c:v>
                </c:pt>
                <c:pt idx="211">
                  <c:v>721</c:v>
                </c:pt>
                <c:pt idx="212">
                  <c:v>580</c:v>
                </c:pt>
                <c:pt idx="213">
                  <c:v>384</c:v>
                </c:pt>
                <c:pt idx="214">
                  <c:v>602</c:v>
                </c:pt>
                <c:pt idx="215">
                  <c:v>583</c:v>
                </c:pt>
                <c:pt idx="216">
                  <c:v>600</c:v>
                </c:pt>
                <c:pt idx="217">
                  <c:v>655</c:v>
                </c:pt>
                <c:pt idx="218">
                  <c:v>621</c:v>
                </c:pt>
                <c:pt idx="219">
                  <c:v>534</c:v>
                </c:pt>
                <c:pt idx="220">
                  <c:v>506</c:v>
                </c:pt>
                <c:pt idx="221">
                  <c:v>647</c:v>
                </c:pt>
                <c:pt idx="222">
                  <c:v>705</c:v>
                </c:pt>
                <c:pt idx="223">
                  <c:v>583</c:v>
                </c:pt>
                <c:pt idx="224">
                  <c:v>652</c:v>
                </c:pt>
                <c:pt idx="225">
                  <c:v>581</c:v>
                </c:pt>
                <c:pt idx="226">
                  <c:v>572</c:v>
                </c:pt>
                <c:pt idx="227">
                  <c:v>623</c:v>
                </c:pt>
                <c:pt idx="228">
                  <c:v>653</c:v>
                </c:pt>
                <c:pt idx="229">
                  <c:v>575</c:v>
                </c:pt>
                <c:pt idx="230">
                  <c:v>581</c:v>
                </c:pt>
                <c:pt idx="231">
                  <c:v>726</c:v>
                </c:pt>
                <c:pt idx="232">
                  <c:v>699</c:v>
                </c:pt>
                <c:pt idx="233">
                  <c:v>653</c:v>
                </c:pt>
                <c:pt idx="234">
                  <c:v>633</c:v>
                </c:pt>
                <c:pt idx="235">
                  <c:v>597</c:v>
                </c:pt>
                <c:pt idx="236">
                  <c:v>632</c:v>
                </c:pt>
                <c:pt idx="237">
                  <c:v>643</c:v>
                </c:pt>
                <c:pt idx="238">
                  <c:v>583</c:v>
                </c:pt>
                <c:pt idx="239">
                  <c:v>624</c:v>
                </c:pt>
                <c:pt idx="240">
                  <c:v>623</c:v>
                </c:pt>
                <c:pt idx="241">
                  <c:v>654</c:v>
                </c:pt>
                <c:pt idx="242">
                  <c:v>614</c:v>
                </c:pt>
                <c:pt idx="243">
                  <c:v>651</c:v>
                </c:pt>
                <c:pt idx="244">
                  <c:v>573</c:v>
                </c:pt>
                <c:pt idx="245">
                  <c:v>630</c:v>
                </c:pt>
                <c:pt idx="246">
                  <c:v>623</c:v>
                </c:pt>
                <c:pt idx="247">
                  <c:v>715</c:v>
                </c:pt>
                <c:pt idx="248">
                  <c:v>716</c:v>
                </c:pt>
                <c:pt idx="249">
                  <c:v>635</c:v>
                </c:pt>
                <c:pt idx="250">
                  <c:v>632</c:v>
                </c:pt>
                <c:pt idx="251">
                  <c:v>780</c:v>
                </c:pt>
                <c:pt idx="252">
                  <c:v>633</c:v>
                </c:pt>
                <c:pt idx="253">
                  <c:v>697</c:v>
                </c:pt>
                <c:pt idx="254">
                  <c:v>675</c:v>
                </c:pt>
                <c:pt idx="255">
                  <c:v>776</c:v>
                </c:pt>
                <c:pt idx="256">
                  <c:v>567</c:v>
                </c:pt>
                <c:pt idx="257">
                  <c:v>712</c:v>
                </c:pt>
                <c:pt idx="258">
                  <c:v>616</c:v>
                </c:pt>
                <c:pt idx="259">
                  <c:v>752</c:v>
                </c:pt>
                <c:pt idx="260">
                  <c:v>770</c:v>
                </c:pt>
                <c:pt idx="261">
                  <c:v>648</c:v>
                </c:pt>
                <c:pt idx="262">
                  <c:v>631</c:v>
                </c:pt>
                <c:pt idx="263">
                  <c:v>615</c:v>
                </c:pt>
                <c:pt idx="264">
                  <c:v>591</c:v>
                </c:pt>
                <c:pt idx="265">
                  <c:v>603</c:v>
                </c:pt>
                <c:pt idx="266">
                  <c:v>647</c:v>
                </c:pt>
                <c:pt idx="267">
                  <c:v>686</c:v>
                </c:pt>
                <c:pt idx="268">
                  <c:v>657</c:v>
                </c:pt>
                <c:pt idx="269">
                  <c:v>573</c:v>
                </c:pt>
                <c:pt idx="270">
                  <c:v>553</c:v>
                </c:pt>
                <c:pt idx="271">
                  <c:v>629</c:v>
                </c:pt>
                <c:pt idx="272">
                  <c:v>558</c:v>
                </c:pt>
                <c:pt idx="273">
                  <c:v>518</c:v>
                </c:pt>
                <c:pt idx="274">
                  <c:v>717</c:v>
                </c:pt>
                <c:pt idx="275">
                  <c:v>652</c:v>
                </c:pt>
                <c:pt idx="276">
                  <c:v>632</c:v>
                </c:pt>
                <c:pt idx="277">
                  <c:v>682</c:v>
                </c:pt>
                <c:pt idx="278">
                  <c:v>646</c:v>
                </c:pt>
                <c:pt idx="279">
                  <c:v>557</c:v>
                </c:pt>
                <c:pt idx="280">
                  <c:v>712</c:v>
                </c:pt>
                <c:pt idx="281">
                  <c:v>724</c:v>
                </c:pt>
                <c:pt idx="282">
                  <c:v>640</c:v>
                </c:pt>
                <c:pt idx="283">
                  <c:v>692</c:v>
                </c:pt>
                <c:pt idx="284">
                  <c:v>690</c:v>
                </c:pt>
                <c:pt idx="285">
                  <c:v>745</c:v>
                </c:pt>
                <c:pt idx="286">
                  <c:v>648</c:v>
                </c:pt>
                <c:pt idx="287">
                  <c:v>767</c:v>
                </c:pt>
                <c:pt idx="288">
                  <c:v>692</c:v>
                </c:pt>
                <c:pt idx="289">
                  <c:v>638</c:v>
                </c:pt>
                <c:pt idx="290">
                  <c:v>765</c:v>
                </c:pt>
                <c:pt idx="291">
                  <c:v>775</c:v>
                </c:pt>
                <c:pt idx="292">
                  <c:v>664</c:v>
                </c:pt>
                <c:pt idx="293">
                  <c:v>742</c:v>
                </c:pt>
                <c:pt idx="294">
                  <c:v>660</c:v>
                </c:pt>
                <c:pt idx="295">
                  <c:v>685</c:v>
                </c:pt>
                <c:pt idx="296">
                  <c:v>762</c:v>
                </c:pt>
                <c:pt idx="297">
                  <c:v>702</c:v>
                </c:pt>
                <c:pt idx="298">
                  <c:v>664</c:v>
                </c:pt>
                <c:pt idx="299">
                  <c:v>693</c:v>
                </c:pt>
                <c:pt idx="300">
                  <c:v>686</c:v>
                </c:pt>
                <c:pt idx="301">
                  <c:v>672</c:v>
                </c:pt>
                <c:pt idx="302">
                  <c:v>631</c:v>
                </c:pt>
                <c:pt idx="303">
                  <c:v>684</c:v>
                </c:pt>
                <c:pt idx="304">
                  <c:v>753</c:v>
                </c:pt>
                <c:pt idx="305">
                  <c:v>743</c:v>
                </c:pt>
                <c:pt idx="306">
                  <c:v>716</c:v>
                </c:pt>
                <c:pt idx="307">
                  <c:v>609</c:v>
                </c:pt>
                <c:pt idx="308">
                  <c:v>393</c:v>
                </c:pt>
                <c:pt idx="309">
                  <c:v>770</c:v>
                </c:pt>
                <c:pt idx="310">
                  <c:v>712</c:v>
                </c:pt>
                <c:pt idx="311">
                  <c:v>614</c:v>
                </c:pt>
                <c:pt idx="312">
                  <c:v>711</c:v>
                </c:pt>
                <c:pt idx="313">
                  <c:v>666</c:v>
                </c:pt>
                <c:pt idx="314">
                  <c:v>644</c:v>
                </c:pt>
                <c:pt idx="315">
                  <c:v>693</c:v>
                </c:pt>
                <c:pt idx="316">
                  <c:v>722</c:v>
                </c:pt>
                <c:pt idx="317">
                  <c:v>434</c:v>
                </c:pt>
                <c:pt idx="318">
                  <c:v>673</c:v>
                </c:pt>
                <c:pt idx="319">
                  <c:v>708</c:v>
                </c:pt>
                <c:pt idx="320">
                  <c:v>706</c:v>
                </c:pt>
                <c:pt idx="321">
                  <c:v>683</c:v>
                </c:pt>
                <c:pt idx="322">
                  <c:v>703</c:v>
                </c:pt>
                <c:pt idx="323">
                  <c:v>647</c:v>
                </c:pt>
                <c:pt idx="324">
                  <c:v>131</c:v>
                </c:pt>
                <c:pt idx="325">
                  <c:v>673</c:v>
                </c:pt>
                <c:pt idx="326">
                  <c:v>677</c:v>
                </c:pt>
                <c:pt idx="327">
                  <c:v>705</c:v>
                </c:pt>
                <c:pt idx="328">
                  <c:v>692</c:v>
                </c:pt>
                <c:pt idx="329">
                  <c:v>733</c:v>
                </c:pt>
                <c:pt idx="330">
                  <c:v>738</c:v>
                </c:pt>
                <c:pt idx="331">
                  <c:v>708</c:v>
                </c:pt>
                <c:pt idx="332">
                  <c:v>756</c:v>
                </c:pt>
                <c:pt idx="333">
                  <c:v>551</c:v>
                </c:pt>
                <c:pt idx="334">
                  <c:v>643</c:v>
                </c:pt>
                <c:pt idx="335">
                  <c:v>753</c:v>
                </c:pt>
                <c:pt idx="336">
                  <c:v>713</c:v>
                </c:pt>
                <c:pt idx="337">
                  <c:v>746</c:v>
                </c:pt>
                <c:pt idx="338">
                  <c:v>695</c:v>
                </c:pt>
                <c:pt idx="339">
                  <c:v>711</c:v>
                </c:pt>
                <c:pt idx="340">
                  <c:v>767</c:v>
                </c:pt>
                <c:pt idx="341">
                  <c:v>687</c:v>
                </c:pt>
                <c:pt idx="342">
                  <c:v>752</c:v>
                </c:pt>
                <c:pt idx="343">
                  <c:v>695</c:v>
                </c:pt>
                <c:pt idx="344">
                  <c:v>670</c:v>
                </c:pt>
                <c:pt idx="345">
                  <c:v>673</c:v>
                </c:pt>
                <c:pt idx="346">
                  <c:v>700</c:v>
                </c:pt>
                <c:pt idx="347">
                  <c:v>667</c:v>
                </c:pt>
                <c:pt idx="348">
                  <c:v>642</c:v>
                </c:pt>
                <c:pt idx="349">
                  <c:v>763</c:v>
                </c:pt>
                <c:pt idx="350">
                  <c:v>762</c:v>
                </c:pt>
                <c:pt idx="351">
                  <c:v>780</c:v>
                </c:pt>
                <c:pt idx="352">
                  <c:v>746</c:v>
                </c:pt>
                <c:pt idx="353">
                  <c:v>810</c:v>
                </c:pt>
              </c:numCache>
            </c:numRef>
          </c:xVal>
          <c:yVal>
            <c:numRef>
              <c:f>LWR_Aggregate!$C$2:$C$355</c:f>
              <c:numCache>
                <c:formatCode>General</c:formatCode>
                <c:ptCount val="354"/>
                <c:pt idx="0">
                  <c:v>7.3</c:v>
                </c:pt>
                <c:pt idx="1">
                  <c:v>8.3999999999999986</c:v>
                </c:pt>
                <c:pt idx="2">
                  <c:v>2.0999999999999996</c:v>
                </c:pt>
                <c:pt idx="3">
                  <c:v>2.3999999999999995</c:v>
                </c:pt>
                <c:pt idx="4">
                  <c:v>5</c:v>
                </c:pt>
                <c:pt idx="5">
                  <c:v>3.7</c:v>
                </c:pt>
                <c:pt idx="6">
                  <c:v>3.5999999999999996</c:v>
                </c:pt>
                <c:pt idx="7">
                  <c:v>2.7</c:v>
                </c:pt>
                <c:pt idx="8">
                  <c:v>2.5999999999999996</c:v>
                </c:pt>
                <c:pt idx="9">
                  <c:v>2.3999999999999995</c:v>
                </c:pt>
                <c:pt idx="10">
                  <c:v>3</c:v>
                </c:pt>
                <c:pt idx="11">
                  <c:v>4.7</c:v>
                </c:pt>
                <c:pt idx="12">
                  <c:v>3.7</c:v>
                </c:pt>
                <c:pt idx="13">
                  <c:v>2.5999999999999996</c:v>
                </c:pt>
                <c:pt idx="14">
                  <c:v>2.5999999999999996</c:v>
                </c:pt>
                <c:pt idx="15">
                  <c:v>4.2</c:v>
                </c:pt>
                <c:pt idx="16">
                  <c:v>5.8</c:v>
                </c:pt>
                <c:pt idx="17">
                  <c:v>6.2</c:v>
                </c:pt>
                <c:pt idx="18">
                  <c:v>2.5</c:v>
                </c:pt>
                <c:pt idx="19">
                  <c:v>3.5</c:v>
                </c:pt>
                <c:pt idx="20">
                  <c:v>3.0999999999999996</c:v>
                </c:pt>
                <c:pt idx="21">
                  <c:v>3.5999999999999996</c:v>
                </c:pt>
                <c:pt idx="22">
                  <c:v>2.3999999999999995</c:v>
                </c:pt>
                <c:pt idx="23">
                  <c:v>3.5</c:v>
                </c:pt>
                <c:pt idx="24">
                  <c:v>2.5999999999999996</c:v>
                </c:pt>
                <c:pt idx="25">
                  <c:v>2.3999999999999995</c:v>
                </c:pt>
                <c:pt idx="26">
                  <c:v>6.6000000000000005</c:v>
                </c:pt>
                <c:pt idx="27">
                  <c:v>3.2</c:v>
                </c:pt>
                <c:pt idx="28">
                  <c:v>2.2000000000000002</c:v>
                </c:pt>
                <c:pt idx="29">
                  <c:v>5.8999999999999995</c:v>
                </c:pt>
                <c:pt idx="30">
                  <c:v>5.5</c:v>
                </c:pt>
                <c:pt idx="31">
                  <c:v>2.7</c:v>
                </c:pt>
                <c:pt idx="32">
                  <c:v>3.8999999999999995</c:v>
                </c:pt>
                <c:pt idx="33">
                  <c:v>5.5</c:v>
                </c:pt>
                <c:pt idx="34">
                  <c:v>2.3999999999999995</c:v>
                </c:pt>
                <c:pt idx="35">
                  <c:v>2.2999999999999998</c:v>
                </c:pt>
                <c:pt idx="36">
                  <c:v>2.7</c:v>
                </c:pt>
                <c:pt idx="37">
                  <c:v>3.5999999999999996</c:v>
                </c:pt>
                <c:pt idx="38">
                  <c:v>4.5</c:v>
                </c:pt>
                <c:pt idx="39">
                  <c:v>2.5999999999999996</c:v>
                </c:pt>
                <c:pt idx="40">
                  <c:v>2.0999999999999996</c:v>
                </c:pt>
                <c:pt idx="41">
                  <c:v>3.5999999999999996</c:v>
                </c:pt>
                <c:pt idx="42">
                  <c:v>3.5999999999999996</c:v>
                </c:pt>
                <c:pt idx="43">
                  <c:v>4.3999999999999995</c:v>
                </c:pt>
                <c:pt idx="44">
                  <c:v>4.3999999999999995</c:v>
                </c:pt>
                <c:pt idx="45">
                  <c:v>2.0999999999999996</c:v>
                </c:pt>
                <c:pt idx="46">
                  <c:v>5.9999999999999991</c:v>
                </c:pt>
                <c:pt idx="47">
                  <c:v>0.59999999999999964</c:v>
                </c:pt>
                <c:pt idx="48">
                  <c:v>5.6</c:v>
                </c:pt>
                <c:pt idx="49">
                  <c:v>2.5999999999999996</c:v>
                </c:pt>
                <c:pt idx="50">
                  <c:v>2.5999999999999996</c:v>
                </c:pt>
                <c:pt idx="51">
                  <c:v>2.3999999999999995</c:v>
                </c:pt>
                <c:pt idx="52">
                  <c:v>5.6</c:v>
                </c:pt>
                <c:pt idx="53">
                  <c:v>4.5999999999999996</c:v>
                </c:pt>
                <c:pt idx="54">
                  <c:v>4.2</c:v>
                </c:pt>
                <c:pt idx="55">
                  <c:v>4.5999999999999996</c:v>
                </c:pt>
                <c:pt idx="56">
                  <c:v>1.6999999999999997</c:v>
                </c:pt>
                <c:pt idx="57">
                  <c:v>2</c:v>
                </c:pt>
                <c:pt idx="58">
                  <c:v>3.8999999999999995</c:v>
                </c:pt>
                <c:pt idx="59">
                  <c:v>4.8999999999999995</c:v>
                </c:pt>
                <c:pt idx="60">
                  <c:v>7.3</c:v>
                </c:pt>
                <c:pt idx="61">
                  <c:v>5.6</c:v>
                </c:pt>
                <c:pt idx="62">
                  <c:v>5</c:v>
                </c:pt>
                <c:pt idx="63">
                  <c:v>4.2</c:v>
                </c:pt>
                <c:pt idx="64">
                  <c:v>4.5999999999999996</c:v>
                </c:pt>
                <c:pt idx="65">
                  <c:v>0.89999999999999991</c:v>
                </c:pt>
                <c:pt idx="66">
                  <c:v>3.3</c:v>
                </c:pt>
                <c:pt idx="67">
                  <c:v>2.2999999999999998</c:v>
                </c:pt>
                <c:pt idx="68">
                  <c:v>3.8999999999999995</c:v>
                </c:pt>
                <c:pt idx="69">
                  <c:v>3.3999999999999995</c:v>
                </c:pt>
                <c:pt idx="70">
                  <c:v>1.5999999999999996</c:v>
                </c:pt>
                <c:pt idx="71">
                  <c:v>3</c:v>
                </c:pt>
                <c:pt idx="72">
                  <c:v>1.2999999999999998</c:v>
                </c:pt>
                <c:pt idx="73">
                  <c:v>1.6999999999999997</c:v>
                </c:pt>
                <c:pt idx="74">
                  <c:v>2.3999999999999995</c:v>
                </c:pt>
                <c:pt idx="75">
                  <c:v>2.8999999999999995</c:v>
                </c:pt>
                <c:pt idx="76">
                  <c:v>3.7</c:v>
                </c:pt>
                <c:pt idx="77">
                  <c:v>1.5999999999999996</c:v>
                </c:pt>
                <c:pt idx="78">
                  <c:v>2.5999999999999996</c:v>
                </c:pt>
                <c:pt idx="79">
                  <c:v>2.5</c:v>
                </c:pt>
                <c:pt idx="80">
                  <c:v>2.2999999999999998</c:v>
                </c:pt>
                <c:pt idx="81">
                  <c:v>1.5</c:v>
                </c:pt>
                <c:pt idx="82">
                  <c:v>3.7</c:v>
                </c:pt>
                <c:pt idx="83">
                  <c:v>3.2</c:v>
                </c:pt>
                <c:pt idx="84">
                  <c:v>2.2000000000000002</c:v>
                </c:pt>
                <c:pt idx="85">
                  <c:v>3.2</c:v>
                </c:pt>
                <c:pt idx="86">
                  <c:v>1.8999999999999995</c:v>
                </c:pt>
                <c:pt idx="87">
                  <c:v>1.8999999999999995</c:v>
                </c:pt>
                <c:pt idx="88">
                  <c:v>2.8999999999999995</c:v>
                </c:pt>
                <c:pt idx="89">
                  <c:v>3.0999999999999996</c:v>
                </c:pt>
                <c:pt idx="90">
                  <c:v>3.5</c:v>
                </c:pt>
                <c:pt idx="91">
                  <c:v>3.8999999999999995</c:v>
                </c:pt>
                <c:pt idx="92">
                  <c:v>2.8999999999999995</c:v>
                </c:pt>
                <c:pt idx="93">
                  <c:v>3.3999999999999995</c:v>
                </c:pt>
                <c:pt idx="94">
                  <c:v>2.3999999999999995</c:v>
                </c:pt>
                <c:pt idx="95">
                  <c:v>2.8</c:v>
                </c:pt>
                <c:pt idx="96">
                  <c:v>3.8999999999999995</c:v>
                </c:pt>
                <c:pt idx="97">
                  <c:v>2.8999999999999995</c:v>
                </c:pt>
                <c:pt idx="98">
                  <c:v>3.3999999999999995</c:v>
                </c:pt>
                <c:pt idx="99">
                  <c:v>5.2</c:v>
                </c:pt>
                <c:pt idx="100">
                  <c:v>4.5999999999999996</c:v>
                </c:pt>
                <c:pt idx="101">
                  <c:v>5</c:v>
                </c:pt>
                <c:pt idx="102">
                  <c:v>1.0999999999999996</c:v>
                </c:pt>
                <c:pt idx="103">
                  <c:v>1.5</c:v>
                </c:pt>
                <c:pt idx="104">
                  <c:v>1.6999999999999997</c:v>
                </c:pt>
                <c:pt idx="105">
                  <c:v>1.1999999999999997</c:v>
                </c:pt>
                <c:pt idx="106">
                  <c:v>2.7</c:v>
                </c:pt>
                <c:pt idx="107">
                  <c:v>1.2999999999999998</c:v>
                </c:pt>
                <c:pt idx="108">
                  <c:v>1.0999999999999996</c:v>
                </c:pt>
                <c:pt idx="109">
                  <c:v>1.4</c:v>
                </c:pt>
                <c:pt idx="110">
                  <c:v>2.3999999999999995</c:v>
                </c:pt>
                <c:pt idx="111">
                  <c:v>1.2999999999999998</c:v>
                </c:pt>
                <c:pt idx="112">
                  <c:v>1.4</c:v>
                </c:pt>
                <c:pt idx="113">
                  <c:v>1.5999999999999996</c:v>
                </c:pt>
                <c:pt idx="114">
                  <c:v>1.6999999999999997</c:v>
                </c:pt>
                <c:pt idx="115">
                  <c:v>1.2999999999999998</c:v>
                </c:pt>
                <c:pt idx="116">
                  <c:v>1.1999999999999997</c:v>
                </c:pt>
                <c:pt idx="117">
                  <c:v>1.5999999999999996</c:v>
                </c:pt>
                <c:pt idx="118">
                  <c:v>1.1999999999999997</c:v>
                </c:pt>
                <c:pt idx="119">
                  <c:v>1.4</c:v>
                </c:pt>
                <c:pt idx="120">
                  <c:v>1.2999999999999998</c:v>
                </c:pt>
                <c:pt idx="121">
                  <c:v>1.5999999999999996</c:v>
                </c:pt>
                <c:pt idx="122">
                  <c:v>1.6999999999999997</c:v>
                </c:pt>
                <c:pt idx="123">
                  <c:v>1.5999999999999996</c:v>
                </c:pt>
                <c:pt idx="124">
                  <c:v>2.2000000000000002</c:v>
                </c:pt>
                <c:pt idx="125">
                  <c:v>1.6999999999999997</c:v>
                </c:pt>
                <c:pt idx="126">
                  <c:v>1</c:v>
                </c:pt>
                <c:pt idx="127">
                  <c:v>2.2999999999999998</c:v>
                </c:pt>
                <c:pt idx="128">
                  <c:v>0.89999999999999991</c:v>
                </c:pt>
                <c:pt idx="129">
                  <c:v>1.6999999999999997</c:v>
                </c:pt>
                <c:pt idx="130">
                  <c:v>1.5</c:v>
                </c:pt>
                <c:pt idx="131">
                  <c:v>1</c:v>
                </c:pt>
                <c:pt idx="132">
                  <c:v>1.0999999999999996</c:v>
                </c:pt>
                <c:pt idx="133">
                  <c:v>1.6999999999999997</c:v>
                </c:pt>
                <c:pt idx="134">
                  <c:v>1.0999999999999996</c:v>
                </c:pt>
                <c:pt idx="135">
                  <c:v>1.1999999999999997</c:v>
                </c:pt>
                <c:pt idx="136">
                  <c:v>1.4</c:v>
                </c:pt>
                <c:pt idx="137">
                  <c:v>2.8999999999999995</c:v>
                </c:pt>
                <c:pt idx="138">
                  <c:v>1.1999999999999997</c:v>
                </c:pt>
                <c:pt idx="139">
                  <c:v>1.2999999999999998</c:v>
                </c:pt>
                <c:pt idx="140">
                  <c:v>1.5999999999999996</c:v>
                </c:pt>
                <c:pt idx="141">
                  <c:v>2.2000000000000002</c:v>
                </c:pt>
                <c:pt idx="142">
                  <c:v>9.9999999999999645E-2</c:v>
                </c:pt>
                <c:pt idx="143">
                  <c:v>1</c:v>
                </c:pt>
                <c:pt idx="144">
                  <c:v>1.1999999999999997</c:v>
                </c:pt>
                <c:pt idx="145">
                  <c:v>1.4</c:v>
                </c:pt>
                <c:pt idx="146">
                  <c:v>1</c:v>
                </c:pt>
                <c:pt idx="147">
                  <c:v>0.89999999999999991</c:v>
                </c:pt>
                <c:pt idx="148">
                  <c:v>1</c:v>
                </c:pt>
                <c:pt idx="149">
                  <c:v>1.4</c:v>
                </c:pt>
                <c:pt idx="150">
                  <c:v>1.2999999999999998</c:v>
                </c:pt>
                <c:pt idx="151">
                  <c:v>1.2999999999999998</c:v>
                </c:pt>
                <c:pt idx="152">
                  <c:v>1.1999999999999997</c:v>
                </c:pt>
                <c:pt idx="153">
                  <c:v>1.2999999999999998</c:v>
                </c:pt>
                <c:pt idx="154">
                  <c:v>1.5999999999999996</c:v>
                </c:pt>
                <c:pt idx="155">
                  <c:v>1.5</c:v>
                </c:pt>
                <c:pt idx="156">
                  <c:v>0.19999999999999973</c:v>
                </c:pt>
                <c:pt idx="157">
                  <c:v>1.2999999999999998</c:v>
                </c:pt>
                <c:pt idx="158">
                  <c:v>1.1999999999999997</c:v>
                </c:pt>
                <c:pt idx="159">
                  <c:v>0.89999999999999991</c:v>
                </c:pt>
                <c:pt idx="160">
                  <c:v>1.5</c:v>
                </c:pt>
                <c:pt idx="161">
                  <c:v>1.0999999999999996</c:v>
                </c:pt>
                <c:pt idx="162">
                  <c:v>1.1999999999999997</c:v>
                </c:pt>
                <c:pt idx="163">
                  <c:v>1.1999999999999997</c:v>
                </c:pt>
                <c:pt idx="164">
                  <c:v>0.79999999999999982</c:v>
                </c:pt>
                <c:pt idx="165">
                  <c:v>0.5</c:v>
                </c:pt>
                <c:pt idx="166">
                  <c:v>1.0999999999999996</c:v>
                </c:pt>
                <c:pt idx="167">
                  <c:v>2</c:v>
                </c:pt>
                <c:pt idx="168">
                  <c:v>1.5999999999999996</c:v>
                </c:pt>
                <c:pt idx="169">
                  <c:v>1.0999999999999996</c:v>
                </c:pt>
                <c:pt idx="170">
                  <c:v>1.0999999999999996</c:v>
                </c:pt>
                <c:pt idx="171">
                  <c:v>1.4</c:v>
                </c:pt>
                <c:pt idx="172">
                  <c:v>1.1999999999999997</c:v>
                </c:pt>
                <c:pt idx="173">
                  <c:v>2</c:v>
                </c:pt>
                <c:pt idx="174">
                  <c:v>0.5</c:v>
                </c:pt>
                <c:pt idx="175">
                  <c:v>2.0999999999999996</c:v>
                </c:pt>
                <c:pt idx="176">
                  <c:v>3.2</c:v>
                </c:pt>
                <c:pt idx="177">
                  <c:v>0.5</c:v>
                </c:pt>
                <c:pt idx="178">
                  <c:v>2.7</c:v>
                </c:pt>
                <c:pt idx="179">
                  <c:v>3.0999999999999996</c:v>
                </c:pt>
                <c:pt idx="180">
                  <c:v>2.0999999999999996</c:v>
                </c:pt>
                <c:pt idx="181">
                  <c:v>1.8999999999999995</c:v>
                </c:pt>
                <c:pt idx="182">
                  <c:v>5.0999999999999996</c:v>
                </c:pt>
                <c:pt idx="183">
                  <c:v>2.3999999999999995</c:v>
                </c:pt>
                <c:pt idx="184">
                  <c:v>2.5999999999999996</c:v>
                </c:pt>
                <c:pt idx="185">
                  <c:v>1.5999999999999996</c:v>
                </c:pt>
                <c:pt idx="186">
                  <c:v>3.5999999999999996</c:v>
                </c:pt>
                <c:pt idx="187">
                  <c:v>2.8</c:v>
                </c:pt>
                <c:pt idx="188">
                  <c:v>3.7</c:v>
                </c:pt>
                <c:pt idx="189">
                  <c:v>3.7</c:v>
                </c:pt>
                <c:pt idx="190">
                  <c:v>3.5999999999999996</c:v>
                </c:pt>
                <c:pt idx="191">
                  <c:v>5.8</c:v>
                </c:pt>
                <c:pt idx="192">
                  <c:v>1.7999999999999998</c:v>
                </c:pt>
                <c:pt idx="193">
                  <c:v>2.5</c:v>
                </c:pt>
                <c:pt idx="194">
                  <c:v>3.2</c:v>
                </c:pt>
                <c:pt idx="195">
                  <c:v>2.7</c:v>
                </c:pt>
                <c:pt idx="196">
                  <c:v>1.8999999999999995</c:v>
                </c:pt>
                <c:pt idx="197">
                  <c:v>3.7</c:v>
                </c:pt>
                <c:pt idx="198">
                  <c:v>3.5</c:v>
                </c:pt>
                <c:pt idx="199">
                  <c:v>3.8</c:v>
                </c:pt>
                <c:pt idx="200">
                  <c:v>3</c:v>
                </c:pt>
                <c:pt idx="201">
                  <c:v>2.5999999999999996</c:v>
                </c:pt>
                <c:pt idx="202">
                  <c:v>2.3999999999999995</c:v>
                </c:pt>
                <c:pt idx="203">
                  <c:v>3.8999999999999995</c:v>
                </c:pt>
                <c:pt idx="204">
                  <c:v>3.3999999999999995</c:v>
                </c:pt>
                <c:pt idx="205">
                  <c:v>2.5</c:v>
                </c:pt>
                <c:pt idx="206">
                  <c:v>5.2</c:v>
                </c:pt>
                <c:pt idx="207">
                  <c:v>4.8999999999999995</c:v>
                </c:pt>
                <c:pt idx="208">
                  <c:v>2.2000000000000002</c:v>
                </c:pt>
                <c:pt idx="209">
                  <c:v>3.3</c:v>
                </c:pt>
                <c:pt idx="210">
                  <c:v>2.5999999999999996</c:v>
                </c:pt>
                <c:pt idx="211">
                  <c:v>5.3</c:v>
                </c:pt>
                <c:pt idx="212">
                  <c:v>2.5</c:v>
                </c:pt>
                <c:pt idx="213">
                  <c:v>0.79999999999999982</c:v>
                </c:pt>
                <c:pt idx="214">
                  <c:v>2.8999999999999995</c:v>
                </c:pt>
                <c:pt idx="215">
                  <c:v>2.8</c:v>
                </c:pt>
                <c:pt idx="216">
                  <c:v>2.8999999999999995</c:v>
                </c:pt>
                <c:pt idx="217">
                  <c:v>4.2</c:v>
                </c:pt>
                <c:pt idx="218">
                  <c:v>3.3999999999999995</c:v>
                </c:pt>
                <c:pt idx="219">
                  <c:v>2.5999999999999996</c:v>
                </c:pt>
                <c:pt idx="220">
                  <c:v>2</c:v>
                </c:pt>
                <c:pt idx="221">
                  <c:v>4.2</c:v>
                </c:pt>
                <c:pt idx="222">
                  <c:v>5</c:v>
                </c:pt>
                <c:pt idx="223">
                  <c:v>2.7</c:v>
                </c:pt>
                <c:pt idx="224">
                  <c:v>4</c:v>
                </c:pt>
                <c:pt idx="225">
                  <c:v>3.0999999999999996</c:v>
                </c:pt>
                <c:pt idx="226">
                  <c:v>2.8999999999999995</c:v>
                </c:pt>
                <c:pt idx="227">
                  <c:v>3.7</c:v>
                </c:pt>
                <c:pt idx="228">
                  <c:v>4.3</c:v>
                </c:pt>
                <c:pt idx="229">
                  <c:v>3.0999999999999996</c:v>
                </c:pt>
                <c:pt idx="230">
                  <c:v>3</c:v>
                </c:pt>
                <c:pt idx="231">
                  <c:v>5.8999999999999995</c:v>
                </c:pt>
                <c:pt idx="232">
                  <c:v>5.2</c:v>
                </c:pt>
                <c:pt idx="233">
                  <c:v>4.5999999999999996</c:v>
                </c:pt>
                <c:pt idx="234">
                  <c:v>4.0999999999999996</c:v>
                </c:pt>
                <c:pt idx="235">
                  <c:v>3.5999999999999996</c:v>
                </c:pt>
                <c:pt idx="236">
                  <c:v>3.8999999999999995</c:v>
                </c:pt>
                <c:pt idx="237">
                  <c:v>4.5</c:v>
                </c:pt>
                <c:pt idx="238">
                  <c:v>3</c:v>
                </c:pt>
                <c:pt idx="239">
                  <c:v>3.8</c:v>
                </c:pt>
                <c:pt idx="240">
                  <c:v>3.2</c:v>
                </c:pt>
                <c:pt idx="241">
                  <c:v>4.3999999999999995</c:v>
                </c:pt>
                <c:pt idx="242">
                  <c:v>3.0999999999999996</c:v>
                </c:pt>
                <c:pt idx="243">
                  <c:v>4.0999999999999996</c:v>
                </c:pt>
                <c:pt idx="244">
                  <c:v>3.3999999999999995</c:v>
                </c:pt>
                <c:pt idx="245">
                  <c:v>4.2</c:v>
                </c:pt>
                <c:pt idx="246">
                  <c:v>4.3</c:v>
                </c:pt>
                <c:pt idx="247">
                  <c:v>5.7</c:v>
                </c:pt>
                <c:pt idx="248">
                  <c:v>5.2</c:v>
                </c:pt>
                <c:pt idx="249">
                  <c:v>3.5999999999999996</c:v>
                </c:pt>
                <c:pt idx="250">
                  <c:v>3.8999999999999995</c:v>
                </c:pt>
                <c:pt idx="251">
                  <c:v>6.9999999999999991</c:v>
                </c:pt>
                <c:pt idx="252">
                  <c:v>4.5</c:v>
                </c:pt>
                <c:pt idx="253">
                  <c:v>5</c:v>
                </c:pt>
                <c:pt idx="254">
                  <c:v>4.8999999999999995</c:v>
                </c:pt>
                <c:pt idx="255">
                  <c:v>7.1000000000000005</c:v>
                </c:pt>
                <c:pt idx="256">
                  <c:v>3</c:v>
                </c:pt>
                <c:pt idx="257">
                  <c:v>5.8999999999999995</c:v>
                </c:pt>
                <c:pt idx="258">
                  <c:v>3.5</c:v>
                </c:pt>
                <c:pt idx="259">
                  <c:v>5.3999999999999995</c:v>
                </c:pt>
                <c:pt idx="260">
                  <c:v>6.9999999999999991</c:v>
                </c:pt>
                <c:pt idx="261">
                  <c:v>3.8999999999999995</c:v>
                </c:pt>
                <c:pt idx="262">
                  <c:v>3.7</c:v>
                </c:pt>
                <c:pt idx="263">
                  <c:v>3.8999999999999995</c:v>
                </c:pt>
                <c:pt idx="264">
                  <c:v>3.0999999999999996</c:v>
                </c:pt>
                <c:pt idx="265">
                  <c:v>3.3</c:v>
                </c:pt>
                <c:pt idx="266">
                  <c:v>4.0999999999999996</c:v>
                </c:pt>
                <c:pt idx="267">
                  <c:v>5.2</c:v>
                </c:pt>
                <c:pt idx="268">
                  <c:v>4.3999999999999995</c:v>
                </c:pt>
                <c:pt idx="269">
                  <c:v>2.8</c:v>
                </c:pt>
                <c:pt idx="270">
                  <c:v>2.3999999999999995</c:v>
                </c:pt>
                <c:pt idx="271">
                  <c:v>3.5</c:v>
                </c:pt>
                <c:pt idx="272">
                  <c:v>2.5999999999999996</c:v>
                </c:pt>
                <c:pt idx="273">
                  <c:v>1.7999999999999998</c:v>
                </c:pt>
                <c:pt idx="274">
                  <c:v>5.3</c:v>
                </c:pt>
                <c:pt idx="275">
                  <c:v>3.5999999999999996</c:v>
                </c:pt>
                <c:pt idx="276">
                  <c:v>3.5999999999999996</c:v>
                </c:pt>
                <c:pt idx="277">
                  <c:v>5.5</c:v>
                </c:pt>
                <c:pt idx="278">
                  <c:v>3.7</c:v>
                </c:pt>
                <c:pt idx="279">
                  <c:v>2.5999999999999996</c:v>
                </c:pt>
                <c:pt idx="280">
                  <c:v>5.0999999999999996</c:v>
                </c:pt>
                <c:pt idx="281">
                  <c:v>6.3</c:v>
                </c:pt>
                <c:pt idx="282">
                  <c:v>4.3999999999999995</c:v>
                </c:pt>
                <c:pt idx="283">
                  <c:v>4.0999999999999996</c:v>
                </c:pt>
                <c:pt idx="284">
                  <c:v>4.7</c:v>
                </c:pt>
                <c:pt idx="285">
                  <c:v>6.8</c:v>
                </c:pt>
                <c:pt idx="286">
                  <c:v>4.0999999999999996</c:v>
                </c:pt>
                <c:pt idx="287">
                  <c:v>5.9999999999999991</c:v>
                </c:pt>
                <c:pt idx="288">
                  <c:v>4.3999999999999995</c:v>
                </c:pt>
                <c:pt idx="289">
                  <c:v>3.5</c:v>
                </c:pt>
                <c:pt idx="290">
                  <c:v>7.1000000000000005</c:v>
                </c:pt>
                <c:pt idx="291">
                  <c:v>6.3999999999999995</c:v>
                </c:pt>
                <c:pt idx="292">
                  <c:v>4.2</c:v>
                </c:pt>
                <c:pt idx="293">
                  <c:v>6.1000000000000005</c:v>
                </c:pt>
                <c:pt idx="294">
                  <c:v>4.8</c:v>
                </c:pt>
                <c:pt idx="295">
                  <c:v>4.3999999999999995</c:v>
                </c:pt>
                <c:pt idx="296">
                  <c:v>6.3999999999999995</c:v>
                </c:pt>
                <c:pt idx="297">
                  <c:v>4.8</c:v>
                </c:pt>
                <c:pt idx="298">
                  <c:v>4.3999999999999995</c:v>
                </c:pt>
                <c:pt idx="299">
                  <c:v>4.8999999999999995</c:v>
                </c:pt>
                <c:pt idx="300">
                  <c:v>4.5999999999999996</c:v>
                </c:pt>
                <c:pt idx="301">
                  <c:v>4.8</c:v>
                </c:pt>
                <c:pt idx="302">
                  <c:v>3.5</c:v>
                </c:pt>
                <c:pt idx="303">
                  <c:v>4.8999999999999995</c:v>
                </c:pt>
                <c:pt idx="304">
                  <c:v>6.6000000000000005</c:v>
                </c:pt>
                <c:pt idx="305">
                  <c:v>5.9999999999999991</c:v>
                </c:pt>
                <c:pt idx="306">
                  <c:v>5.0999999999999996</c:v>
                </c:pt>
                <c:pt idx="307">
                  <c:v>4.3999999999999995</c:v>
                </c:pt>
                <c:pt idx="308">
                  <c:v>1</c:v>
                </c:pt>
                <c:pt idx="309">
                  <c:v>6.2</c:v>
                </c:pt>
                <c:pt idx="310">
                  <c:v>5.8999999999999995</c:v>
                </c:pt>
                <c:pt idx="311">
                  <c:v>4.3</c:v>
                </c:pt>
                <c:pt idx="312">
                  <c:v>5.7</c:v>
                </c:pt>
                <c:pt idx="313">
                  <c:v>3.8999999999999995</c:v>
                </c:pt>
                <c:pt idx="314">
                  <c:v>4.0999999999999996</c:v>
                </c:pt>
                <c:pt idx="315">
                  <c:v>4.5</c:v>
                </c:pt>
                <c:pt idx="316">
                  <c:v>6.1000000000000005</c:v>
                </c:pt>
                <c:pt idx="317">
                  <c:v>1.5999999999999996</c:v>
                </c:pt>
                <c:pt idx="318">
                  <c:v>4.8</c:v>
                </c:pt>
                <c:pt idx="319">
                  <c:v>5.2</c:v>
                </c:pt>
                <c:pt idx="320">
                  <c:v>5.2</c:v>
                </c:pt>
                <c:pt idx="321">
                  <c:v>4.8999999999999995</c:v>
                </c:pt>
                <c:pt idx="322">
                  <c:v>5</c:v>
                </c:pt>
                <c:pt idx="323">
                  <c:v>4</c:v>
                </c:pt>
                <c:pt idx="324">
                  <c:v>9.9999999999999645E-2</c:v>
                </c:pt>
                <c:pt idx="325">
                  <c:v>4.0999999999999996</c:v>
                </c:pt>
                <c:pt idx="326">
                  <c:v>4.2</c:v>
                </c:pt>
                <c:pt idx="327">
                  <c:v>5.3</c:v>
                </c:pt>
                <c:pt idx="328">
                  <c:v>4.5999999999999996</c:v>
                </c:pt>
                <c:pt idx="329">
                  <c:v>5.5</c:v>
                </c:pt>
                <c:pt idx="330">
                  <c:v>6.3999999999999995</c:v>
                </c:pt>
                <c:pt idx="331">
                  <c:v>4.8999999999999995</c:v>
                </c:pt>
                <c:pt idx="332">
                  <c:v>6.2</c:v>
                </c:pt>
                <c:pt idx="333">
                  <c:v>2.5</c:v>
                </c:pt>
                <c:pt idx="334">
                  <c:v>4.0999999999999996</c:v>
                </c:pt>
                <c:pt idx="335">
                  <c:v>6.8</c:v>
                </c:pt>
                <c:pt idx="336">
                  <c:v>4.8999999999999995</c:v>
                </c:pt>
                <c:pt idx="337">
                  <c:v>7.7</c:v>
                </c:pt>
                <c:pt idx="338">
                  <c:v>4.3</c:v>
                </c:pt>
                <c:pt idx="339">
                  <c:v>5.8</c:v>
                </c:pt>
                <c:pt idx="340">
                  <c:v>6.7</c:v>
                </c:pt>
                <c:pt idx="341">
                  <c:v>5.3999999999999995</c:v>
                </c:pt>
                <c:pt idx="342">
                  <c:v>5.6</c:v>
                </c:pt>
                <c:pt idx="343">
                  <c:v>4.8</c:v>
                </c:pt>
                <c:pt idx="344">
                  <c:v>4.3999999999999995</c:v>
                </c:pt>
                <c:pt idx="345">
                  <c:v>4.0999999999999996</c:v>
                </c:pt>
                <c:pt idx="346">
                  <c:v>4.7</c:v>
                </c:pt>
                <c:pt idx="347">
                  <c:v>3.3999999999999995</c:v>
                </c:pt>
                <c:pt idx="348">
                  <c:v>4.0999999999999996</c:v>
                </c:pt>
                <c:pt idx="349">
                  <c:v>6.9999999999999991</c:v>
                </c:pt>
                <c:pt idx="350">
                  <c:v>6.6000000000000005</c:v>
                </c:pt>
                <c:pt idx="351">
                  <c:v>8.1999999999999993</c:v>
                </c:pt>
                <c:pt idx="352">
                  <c:v>5.9999999999999991</c:v>
                </c:pt>
                <c:pt idx="353">
                  <c:v>8.6000000000000014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D-AFF7-442A-9074-3428758CB0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068224"/>
        <c:axId val="44090880"/>
      </c:scatterChart>
      <c:valAx>
        <c:axId val="44068224"/>
        <c:scaling>
          <c:orientation val="minMax"/>
          <c:max val="1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r>
                  <a:rPr lang="en-US"/>
                  <a:t>Total Length (mm)</a:t>
                </a:r>
              </a:p>
            </c:rich>
          </c:tx>
          <c:layout>
            <c:manualLayout>
              <c:xMode val="edge"/>
              <c:yMode val="edge"/>
              <c:x val="0.41412913814928454"/>
              <c:y val="0.9349847551950742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44090880"/>
        <c:crosses val="autoZero"/>
        <c:crossBetween val="midCat"/>
      </c:valAx>
      <c:valAx>
        <c:axId val="44090880"/>
        <c:scaling>
          <c:orientation val="minMax"/>
          <c:max val="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r>
                  <a:rPr lang="en-US"/>
                  <a:t>Mass (kg)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440682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3491082800587085E-4"/>
          <c:y val="2.6130662238648739E-2"/>
          <c:w val="0.99348021401171005"/>
          <c:h val="0.163021943685610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 b="1">
          <a:latin typeface="Verdana" panose="020B0604030504040204" pitchFamily="34" charset="0"/>
          <a:ea typeface="Verdan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476402" tIns="0" rIns="0" bIns="238201" rtlCol="0" anchor="t" anchorCtr="0"/>
          <a:lstStyle>
            <a:lvl1pPr algn="l">
              <a:defRPr sz="1300"/>
            </a:lvl1pPr>
          </a:lstStyle>
          <a:p>
            <a:endParaRPr lang="en-US" sz="1000" dirty="0">
              <a:latin typeface="Verdana"/>
              <a:cs typeface="Verdan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7090" tIns="0" rIns="476402" bIns="0" rtlCol="0" anchor="t" anchorCtr="0"/>
          <a:lstStyle>
            <a:lvl1pPr algn="r">
              <a:defRPr sz="1300"/>
            </a:lvl1pPr>
          </a:lstStyle>
          <a:p>
            <a:fld id="{93657E6D-E02B-4175-8FE7-D8B5573DFBB8}" type="slidenum">
              <a:rPr lang="en-US" smtClean="0">
                <a:latin typeface="Verdana"/>
                <a:cs typeface="Verdana"/>
              </a:rPr>
              <a:t>‹#›</a:t>
            </a:fld>
            <a:endParaRPr lang="en-US" dirty="0">
              <a:latin typeface="Verdana"/>
              <a:cs typeface="Verdana"/>
            </a:endParaRPr>
          </a:p>
        </p:txBody>
      </p:sp>
      <p:sp>
        <p:nvSpPr>
          <p:cNvPr id="6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476402" tIns="238201" rIns="0" bIns="0" rtlCol="0" anchor="ctr" anchorCtr="0"/>
          <a:lstStyle>
            <a:lvl1pPr algn="l">
              <a:defRPr sz="100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0" tIns="238201" rIns="476402" bIns="0" rtlCol="0" anchor="ctr" anchorCtr="0"/>
          <a:lstStyle>
            <a:lvl1pPr algn="r">
              <a:defRPr sz="1000">
                <a:latin typeface="Franklin Gothic Book" panose="020B0503020102020204" pitchFamily="34" charset="0"/>
              </a:defRPr>
            </a:lvl1pPr>
          </a:lstStyle>
          <a:p>
            <a:fld id="{F09016D8-D6A7-FD4E-A9D5-9F81C44DB520}" type="datetimeFigureOut">
              <a:rPr lang="en-US" smtClean="0">
                <a:latin typeface="Verdana"/>
                <a:cs typeface="Verdana"/>
              </a:rPr>
              <a:pPr/>
              <a:t>12/3/2019</a:t>
            </a:fld>
            <a:endParaRPr lang="en-US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29996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476402" tIns="238201" rIns="0" bIns="0" rtlCol="0" anchor="ctr" anchorCtr="0"/>
          <a:lstStyle>
            <a:lvl1pPr algn="l">
              <a:defRPr sz="100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0" tIns="238201" rIns="476402" bIns="0" rtlCol="0" anchor="ctr" anchorCtr="0"/>
          <a:lstStyle>
            <a:lvl1pPr algn="r">
              <a:defRPr sz="1000">
                <a:latin typeface="Franklin Gothic Book" panose="020B0503020102020204" pitchFamily="34" charset="0"/>
              </a:defRPr>
            </a:lvl1pPr>
          </a:lstStyle>
          <a:p>
            <a:fld id="{F09016D8-D6A7-FD4E-A9D5-9F81C44DB520}" type="datetimeFigureOut">
              <a:rPr lang="en-US" smtClean="0"/>
              <a:pPr/>
              <a:t>12/3/2019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7090" tIns="48546" rIns="97090" bIns="485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7090" tIns="48546" rIns="97090" bIns="48546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476402" tIns="0" rIns="0" bIns="238201" rtlCol="0" anchor="t" anchorCtr="0"/>
          <a:lstStyle>
            <a:lvl1pPr algn="l">
              <a:defRPr sz="1300"/>
            </a:lvl1pPr>
          </a:lstStyle>
          <a:p>
            <a:endParaRPr lang="en-US" sz="1000" dirty="0">
              <a:latin typeface="Verdana"/>
              <a:cs typeface="Verdana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7090" tIns="0" rIns="476402" bIns="0" rtlCol="0" anchor="t" anchorCtr="0"/>
          <a:lstStyle>
            <a:lvl1pPr algn="r">
              <a:defRPr sz="1300"/>
            </a:lvl1pPr>
          </a:lstStyle>
          <a:p>
            <a:fld id="{93657E6D-E02B-4175-8FE7-D8B5573DFBB8}" type="slidenum">
              <a:rPr lang="en-US" smtClean="0">
                <a:latin typeface="Verdana"/>
                <a:cs typeface="Verdana"/>
              </a:rPr>
              <a:t>‹#›</a:t>
            </a:fld>
            <a:endParaRPr lang="en-US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18308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lnSpc>
        <a:spcPts val="1800"/>
      </a:lnSpc>
      <a:defRPr sz="1400" kern="1200">
        <a:solidFill>
          <a:schemeClr val="tx1"/>
        </a:solidFill>
        <a:latin typeface="Verdana"/>
        <a:ea typeface="+mn-ea"/>
        <a:cs typeface="Verdana"/>
      </a:defRPr>
    </a:lvl1pPr>
    <a:lvl2pPr marL="628650" indent="-171450" algn="l" defTabSz="457200" rtl="0" eaLnBrk="1" latinLnBrk="0" hangingPunct="1">
      <a:lnSpc>
        <a:spcPts val="1600"/>
      </a:lnSpc>
      <a:buFontTx/>
      <a:buBlip>
        <a:blip r:embed="rId2"/>
      </a:buBlip>
      <a:defRPr sz="1200" kern="1200">
        <a:solidFill>
          <a:schemeClr val="tx1"/>
        </a:solidFill>
        <a:latin typeface="Verdana"/>
        <a:ea typeface="+mn-ea"/>
        <a:cs typeface="Verdana"/>
      </a:defRPr>
    </a:lvl2pPr>
    <a:lvl3pPr marL="914400" algn="l" defTabSz="457200" rtl="0" eaLnBrk="1" latinLnBrk="0" hangingPunct="1">
      <a:lnSpc>
        <a:spcPts val="1600"/>
      </a:lnSpc>
      <a:defRPr sz="1200" kern="1200">
        <a:solidFill>
          <a:schemeClr val="tx1"/>
        </a:solidFill>
        <a:latin typeface="Verdana"/>
        <a:ea typeface="+mn-ea"/>
        <a:cs typeface="Verdana"/>
      </a:defRPr>
    </a:lvl3pPr>
    <a:lvl4pPr marL="1371600" algn="l" defTabSz="457200" rtl="0" eaLnBrk="1" latinLnBrk="0" hangingPunct="1">
      <a:lnSpc>
        <a:spcPts val="1600"/>
      </a:lnSpc>
      <a:defRPr sz="1200" kern="1200">
        <a:solidFill>
          <a:schemeClr val="tx1"/>
        </a:solidFill>
        <a:latin typeface="Verdana"/>
        <a:ea typeface="+mn-ea"/>
        <a:cs typeface="Verdana"/>
      </a:defRPr>
    </a:lvl4pPr>
    <a:lvl5pPr marL="1828800" algn="l" defTabSz="457200" rtl="0" eaLnBrk="1" latinLnBrk="0" hangingPunct="1">
      <a:lnSpc>
        <a:spcPts val="1600"/>
      </a:lnSpc>
      <a:defRPr sz="1200" kern="1200">
        <a:solidFill>
          <a:schemeClr val="tx1"/>
        </a:solidFill>
        <a:latin typeface="Verdana"/>
        <a:ea typeface="+mn-ea"/>
        <a:cs typeface="Verdana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or deleted photos as needed. Delete “Presented by” text box if desired.</a:t>
            </a:r>
          </a:p>
          <a:p>
            <a:endParaRPr lang="en-US" dirty="0"/>
          </a:p>
          <a:p>
            <a:r>
              <a:rPr lang="en-US" dirty="0"/>
              <a:t>If title is long, stretch title box to the left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57E6D-E02B-4175-8FE7-D8B5573DFBB8}" type="slidenum">
              <a:rPr lang="en-US" smtClean="0">
                <a:latin typeface="Verdana"/>
                <a:cs typeface="Verdana"/>
              </a:rPr>
              <a:t>1</a:t>
            </a:fld>
            <a:endParaRPr lang="en-US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78003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57E6D-E02B-4175-8FE7-D8B5573DFBB8}" type="slidenum">
              <a:rPr lang="en-US" smtClean="0">
                <a:latin typeface="Verdana"/>
                <a:cs typeface="Verdana"/>
              </a:rPr>
              <a:t>2</a:t>
            </a:fld>
            <a:endParaRPr lang="en-US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45580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57E6D-E02B-4175-8FE7-D8B5573DFBB8}" type="slidenum">
              <a:rPr lang="en-US" smtClean="0">
                <a:latin typeface="Verdana"/>
                <a:cs typeface="Verdana"/>
              </a:rPr>
              <a:t>9</a:t>
            </a:fld>
            <a:endParaRPr lang="en-US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15132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57E6D-E02B-4175-8FE7-D8B5573DFBB8}" type="slidenum">
              <a:rPr lang="en-US" smtClean="0">
                <a:latin typeface="Verdana"/>
                <a:cs typeface="Verdana"/>
              </a:rPr>
              <a:t>10</a:t>
            </a:fld>
            <a:endParaRPr lang="en-US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60793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57E6D-E02B-4175-8FE7-D8B5573DFBB8}" type="slidenum">
              <a:rPr lang="en-US" smtClean="0">
                <a:latin typeface="Verdana"/>
                <a:cs typeface="Verdana"/>
              </a:rPr>
              <a:t>22</a:t>
            </a:fld>
            <a:endParaRPr lang="en-US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30365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57E6D-E02B-4175-8FE7-D8B5573DFBB8}" type="slidenum">
              <a:rPr lang="en-US" smtClean="0">
                <a:latin typeface="Verdana"/>
                <a:cs typeface="Verdana"/>
              </a:rPr>
              <a:t>24</a:t>
            </a:fld>
            <a:endParaRPr lang="en-US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87808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743200"/>
            <a:ext cx="7772400" cy="896206"/>
          </a:xfrm>
        </p:spPr>
        <p:txBody>
          <a:bodyPr anchor="t">
            <a:normAutofit/>
          </a:bodyPr>
          <a:lstStyle>
            <a:lvl1pPr algn="l">
              <a:defRPr sz="3600" b="0" cap="all" spc="13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Section Title Here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467" y="6336423"/>
            <a:ext cx="609066" cy="47237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6"/>
                </a:solidFill>
                <a:latin typeface="Verdana"/>
                <a:cs typeface="Verdana"/>
              </a:defRPr>
            </a:lvl1pPr>
          </a:lstStyle>
          <a:p>
            <a:pPr algn="ctr"/>
            <a:fld id="{210BF9EF-2293-1D43-8241-A43FAD17FE18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6271967"/>
            <a:ext cx="9144000" cy="586032"/>
          </a:xfrm>
          <a:prstGeom prst="rect">
            <a:avLst/>
          </a:prstGeom>
          <a:solidFill>
            <a:srgbClr val="003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864475" cy="398296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6263" indent="-27432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69963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43000" indent="-2286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2019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864475" cy="914400"/>
          </a:xfrm>
        </p:spPr>
        <p:txBody>
          <a:bodyPr>
            <a:normAutofit/>
          </a:bodyPr>
          <a:lstStyle>
            <a:lvl1pPr>
              <a:defRPr sz="3600" b="0" spc="13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Title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467" y="6336423"/>
            <a:ext cx="609066" cy="47237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6"/>
                </a:solidFill>
                <a:latin typeface="Verdana"/>
                <a:cs typeface="Verdana"/>
              </a:defRPr>
            </a:lvl1pPr>
          </a:lstStyle>
          <a:p>
            <a:pPr algn="ctr"/>
            <a:fld id="{210BF9EF-2293-1D43-8241-A43FAD17FE18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271967"/>
            <a:ext cx="9144000" cy="586032"/>
          </a:xfrm>
          <a:prstGeom prst="rect">
            <a:avLst/>
          </a:prstGeom>
          <a:solidFill>
            <a:srgbClr val="003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2987357" cy="398296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6263" indent="-27432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69963" indent="-3429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43000" indent="-2286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2019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864475" cy="914400"/>
          </a:xfrm>
        </p:spPr>
        <p:txBody>
          <a:bodyPr/>
          <a:lstStyle>
            <a:lvl1pPr>
              <a:defRPr b="0" spc="13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795712" y="1828800"/>
            <a:ext cx="4754563" cy="3983037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467" y="6336423"/>
            <a:ext cx="609066" cy="47237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6"/>
                </a:solidFill>
                <a:latin typeface="Verdana"/>
                <a:cs typeface="Verdana"/>
              </a:defRPr>
            </a:lvl1pPr>
          </a:lstStyle>
          <a:p>
            <a:pPr algn="ctr"/>
            <a:fld id="{210BF9EF-2293-1D43-8241-A43FAD17FE18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271967"/>
            <a:ext cx="9144000" cy="586032"/>
          </a:xfrm>
          <a:prstGeom prst="rect">
            <a:avLst/>
          </a:prstGeom>
          <a:solidFill>
            <a:srgbClr val="003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98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1828800"/>
            <a:ext cx="3822192" cy="639762"/>
          </a:xfrm>
          <a:solidFill>
            <a:srgbClr val="003C79"/>
          </a:solidFill>
        </p:spPr>
        <p:txBody>
          <a:bodyPr lIns="182880" rIns="91440" anchor="ctr">
            <a:normAutofit/>
          </a:bodyPr>
          <a:lstStyle>
            <a:lvl1pPr marL="0" indent="0" algn="l">
              <a:spcAft>
                <a:spcPts val="0"/>
              </a:spcAft>
              <a:buNone/>
              <a:defRPr sz="16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77332" y="2600960"/>
            <a:ext cx="3820055" cy="2966879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  <a:lvl2pPr marL="576263" indent="-274320"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69963" indent="-34290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43000" indent="-228600"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2019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600960"/>
            <a:ext cx="3822192" cy="2966879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  <a:lvl2pPr marL="576263" indent="-274320"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69963" indent="-34290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43000" indent="-228600"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2019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45025" y="1828800"/>
            <a:ext cx="3822192" cy="639762"/>
          </a:xfrm>
          <a:solidFill>
            <a:srgbClr val="003C79"/>
          </a:solidFill>
        </p:spPr>
        <p:txBody>
          <a:bodyPr lIns="182880" rIns="91440" anchor="ctr">
            <a:normAutofit/>
          </a:bodyPr>
          <a:lstStyle>
            <a:lvl1pPr marL="0" indent="0" algn="l">
              <a:spcAft>
                <a:spcPts val="0"/>
              </a:spcAft>
              <a:buNone/>
              <a:defRPr sz="16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itle 6"/>
          <p:cNvSpPr>
            <a:spLocks noGrp="1"/>
          </p:cNvSpPr>
          <p:nvPr>
            <p:ph type="title" hasCustomPrompt="1"/>
          </p:nvPr>
        </p:nvSpPr>
        <p:spPr>
          <a:xfrm>
            <a:off x="639763" y="457201"/>
            <a:ext cx="7864475" cy="914400"/>
          </a:xfrm>
        </p:spPr>
        <p:txBody>
          <a:bodyPr/>
          <a:lstStyle>
            <a:lvl1pPr>
              <a:defRPr b="0" i="0" spc="13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267467" y="6336423"/>
            <a:ext cx="609066" cy="47237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6"/>
                </a:solidFill>
                <a:latin typeface="Verdana"/>
                <a:cs typeface="Verdana"/>
              </a:defRPr>
            </a:lvl1pPr>
          </a:lstStyle>
          <a:p>
            <a:pPr algn="ctr"/>
            <a:fld id="{210BF9EF-2293-1D43-8241-A43FAD17FE18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0" y="6271967"/>
            <a:ext cx="9144000" cy="586032"/>
          </a:xfrm>
          <a:prstGeom prst="rect">
            <a:avLst/>
          </a:prstGeom>
          <a:solidFill>
            <a:srgbClr val="003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4267467" y="6336423"/>
            <a:ext cx="609066" cy="47237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6"/>
                </a:solidFill>
                <a:latin typeface="Verdana"/>
                <a:cs typeface="Verdana"/>
              </a:defRPr>
            </a:lvl1pPr>
          </a:lstStyle>
          <a:p>
            <a:pPr algn="ctr"/>
            <a:fld id="{210BF9EF-2293-1D43-8241-A43FAD17FE18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6271967"/>
            <a:ext cx="9144000" cy="586032"/>
          </a:xfrm>
          <a:prstGeom prst="rect">
            <a:avLst/>
          </a:prstGeom>
          <a:solidFill>
            <a:srgbClr val="003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49245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13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267467" y="6336423"/>
            <a:ext cx="609066" cy="472370"/>
          </a:xfrm>
          <a:prstGeom prst="rect">
            <a:avLst/>
          </a:prstGeom>
        </p:spPr>
        <p:txBody>
          <a:bodyPr/>
          <a:lstStyle/>
          <a:p>
            <a:pPr algn="ctr"/>
            <a:fld id="{210BF9EF-2293-1D43-8241-A43FAD17FE18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6271967"/>
            <a:ext cx="9144000" cy="586032"/>
          </a:xfrm>
          <a:prstGeom prst="rect">
            <a:avLst/>
          </a:prstGeom>
          <a:solidFill>
            <a:srgbClr val="003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2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spc="13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67467" y="6336423"/>
            <a:ext cx="609066" cy="472370"/>
          </a:xfrm>
          <a:prstGeom prst="rect">
            <a:avLst/>
          </a:prstGeom>
        </p:spPr>
        <p:txBody>
          <a:bodyPr/>
          <a:lstStyle/>
          <a:p>
            <a:fld id="{B90D2F38-B084-4323-9B2D-355533D112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6271967"/>
            <a:ext cx="9144000" cy="586032"/>
          </a:xfrm>
          <a:prstGeom prst="rect">
            <a:avLst/>
          </a:prstGeom>
          <a:solidFill>
            <a:srgbClr val="003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30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85800" y="667926"/>
            <a:ext cx="7864475" cy="120532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85800" y="2147888"/>
            <a:ext cx="7864475" cy="39829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5" r:id="rId2"/>
    <p:sldLayoutId id="2147483774" r:id="rId3"/>
    <p:sldLayoutId id="2147483779" r:id="rId4"/>
    <p:sldLayoutId id="2147483777" r:id="rId5"/>
    <p:sldLayoutId id="2147483780" r:id="rId6"/>
    <p:sldLayoutId id="2147483785" r:id="rId7"/>
    <p:sldLayoutId id="2147483786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 cap="all" baseline="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spcBef>
          <a:spcPts val="400"/>
        </a:spcBef>
        <a:spcAft>
          <a:spcPts val="1200"/>
        </a:spcAft>
        <a:buClr>
          <a:schemeClr val="tx2"/>
        </a:buClr>
        <a:buSzPct val="100000"/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1pPr>
      <a:lvl2pPr marL="576263" indent="-274320" algn="l" defTabSz="914400" rtl="0" eaLnBrk="1" latinLnBrk="0" hangingPunct="1">
        <a:spcBef>
          <a:spcPts val="40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220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2pPr>
      <a:lvl3pPr marL="969963" indent="-342900" algn="l" defTabSz="914400" rtl="0" eaLnBrk="1" latinLnBrk="0" hangingPunct="1">
        <a:lnSpc>
          <a:spcPct val="150000"/>
        </a:lnSpc>
        <a:spcBef>
          <a:spcPts val="40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3pPr>
      <a:lvl4pPr marL="1143000" indent="-228600" algn="l" defTabSz="914400" rtl="0" eaLnBrk="1" latinLnBrk="0" hangingPunct="1">
        <a:spcBef>
          <a:spcPts val="40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4pPr>
      <a:lvl5pPr marL="1520190" indent="-285750" algn="l" defTabSz="914400" rtl="0" eaLnBrk="1" latinLnBrk="0" hangingPunct="1">
        <a:spcBef>
          <a:spcPts val="40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09236" y="4328048"/>
            <a:ext cx="5919383" cy="132771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3600"/>
              </a:lnSpc>
            </a:pPr>
            <a:r>
              <a:rPr lang="en-US" sz="2000" spc="13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Sueur County Board Meeting</a:t>
            </a:r>
            <a:endParaRPr lang="en-US" sz="800" spc="13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spc="130" dirty="0">
                <a:solidFill>
                  <a:srgbClr val="003C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2019 Common Carp Assessments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5943818"/>
            <a:ext cx="9144000" cy="914182"/>
            <a:chOff x="0" y="5943818"/>
            <a:chExt cx="9144000" cy="914182"/>
          </a:xfrm>
          <a:solidFill>
            <a:srgbClr val="003C79"/>
          </a:solidFill>
        </p:grpSpPr>
        <p:sp>
          <p:nvSpPr>
            <p:cNvPr id="5" name="Rectangle 4"/>
            <p:cNvSpPr/>
            <p:nvPr/>
          </p:nvSpPr>
          <p:spPr>
            <a:xfrm>
              <a:off x="0" y="5943818"/>
              <a:ext cx="9144000" cy="9141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87970" y="6247020"/>
              <a:ext cx="2067771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November 19th, 2019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52" y="6215365"/>
            <a:ext cx="1797163" cy="371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339" y="219422"/>
            <a:ext cx="2058631" cy="9760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96DA91F-1E0C-4378-9EFF-55B4C52EBA39}"/>
              </a:ext>
            </a:extLst>
          </p:cNvPr>
          <p:cNvSpPr txBox="1"/>
          <p:nvPr/>
        </p:nvSpPr>
        <p:spPr>
          <a:xfrm>
            <a:off x="3863674" y="5389819"/>
            <a:ext cx="4542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spc="130" dirty="0">
                <a:solidFill>
                  <a:srgbClr val="003C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Presented by</a:t>
            </a:r>
          </a:p>
          <a:p>
            <a:r>
              <a:rPr lang="en-US" sz="1600" spc="130" dirty="0">
                <a:solidFill>
                  <a:srgbClr val="003C79"/>
                </a:solidFill>
                <a:latin typeface="Open Sans" panose="020B0606030504020204" pitchFamily="34" charset="0"/>
              </a:rPr>
              <a:t>Aaron Claus</a:t>
            </a:r>
            <a:endParaRPr lang="en-US" sz="1600" dirty="0"/>
          </a:p>
        </p:txBody>
      </p:sp>
      <p:pic>
        <p:nvPicPr>
          <p:cNvPr id="14" name="Picture 13" descr="A small boat in a body of water&#10;&#10;Description automatically generated">
            <a:extLst>
              <a:ext uri="{FF2B5EF4-FFF2-40B4-BE49-F238E27FC236}">
                <a16:creationId xmlns:a16="http://schemas.microsoft.com/office/drawing/2014/main" xmlns="" id="{28189DFC-8FFB-4F36-87E8-676F18D82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941" y="1385242"/>
            <a:ext cx="4114800" cy="3086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CBDEAC-84B5-42C5-BB20-C4199C073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67" y="152737"/>
            <a:ext cx="3381375" cy="13620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E4902E2-6A7E-4762-AE82-DE57F57134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31" t="21582" r="12165" b="27197"/>
          <a:stretch/>
        </p:blipFill>
        <p:spPr>
          <a:xfrm>
            <a:off x="7030615" y="219422"/>
            <a:ext cx="1897318" cy="97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5463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"/>
            <a:ext cx="7864475" cy="914400"/>
          </a:xfrm>
        </p:spPr>
        <p:txBody>
          <a:bodyPr>
            <a:normAutofit/>
          </a:bodyPr>
          <a:lstStyle/>
          <a:p>
            <a:pPr algn="ctr"/>
            <a:r>
              <a:rPr lang="en-US" b="0" spc="13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Management Approach</a:t>
            </a:r>
            <a:endParaRPr lang="en-US" b="0" spc="13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4902E2-6A7E-4762-AE82-DE57F57134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407" y="1364259"/>
            <a:ext cx="2752988" cy="2064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4F23E1C-0012-41BB-BAFB-188F5E183E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3407" y="3463277"/>
            <a:ext cx="2752988" cy="275298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E36E18EF-CFB2-43C7-8203-F168C052FDCB}"/>
              </a:ext>
            </a:extLst>
          </p:cNvPr>
          <p:cNvSpPr/>
          <p:nvPr/>
        </p:nvSpPr>
        <p:spPr>
          <a:xfrm>
            <a:off x="619125" y="1517326"/>
            <a:ext cx="3524250" cy="447675"/>
          </a:xfrm>
          <a:prstGeom prst="ellipse">
            <a:avLst/>
          </a:prstGeom>
          <a:noFill/>
          <a:ln>
            <a:solidFill>
              <a:srgbClr val="E811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xmlns="" id="{2A48CF63-F804-4691-9088-249F2071D911}"/>
              </a:ext>
            </a:extLst>
          </p:cNvPr>
          <p:cNvSpPr txBox="1">
            <a:spLocks/>
          </p:cNvSpPr>
          <p:nvPr/>
        </p:nvSpPr>
        <p:spPr>
          <a:xfrm>
            <a:off x="228600" y="1152526"/>
            <a:ext cx="4128750" cy="5076824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ts val="400"/>
              </a:spcBef>
              <a:spcAft>
                <a:spcPts val="1200"/>
              </a:spcAft>
              <a:buClr>
                <a:schemeClr val="tx2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6263" indent="-274320" algn="l" defTabSz="914400" rtl="0" eaLnBrk="1" latinLnBrk="0" hangingPunct="1"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69963" indent="-342900" algn="l" defTabSz="914400" rtl="0" eaLnBrk="1" latinLnBrk="0" hangingPunct="1">
              <a:lnSpc>
                <a:spcPct val="150000"/>
              </a:lnSpc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43000" indent="-228600" algn="l" defTabSz="914400" rtl="0" eaLnBrk="1" latinLnBrk="0" hangingPunct="1"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20190" indent="-285750" algn="l" defTabSz="914400" rtl="0" eaLnBrk="1" latinLnBrk="0" hangingPunct="1"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Aft>
                <a:spcPts val="1800"/>
              </a:spcAft>
              <a:buClr>
                <a:srgbClr val="003C79"/>
              </a:buClr>
              <a:buFont typeface="+mj-lt"/>
              <a:buAutoNum type="arabicPeriod"/>
            </a:pPr>
            <a:r>
              <a:rPr lang="en-US" sz="1800" dirty="0"/>
              <a:t>Is there an issue? 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sz="1800" dirty="0"/>
              <a:t>Initial Population Assessment</a:t>
            </a:r>
          </a:p>
          <a:p>
            <a:pPr marL="514350" indent="-514350">
              <a:spcAft>
                <a:spcPts val="1800"/>
              </a:spcAft>
              <a:buClr>
                <a:srgbClr val="003C79"/>
              </a:buClr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If so, exactly how severe is the issue?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Focused Population Assessment</a:t>
            </a:r>
          </a:p>
          <a:p>
            <a:pPr marL="514350" indent="-514350">
              <a:spcAft>
                <a:spcPts val="1800"/>
              </a:spcAft>
              <a:buClr>
                <a:srgbClr val="003C79"/>
              </a:buClr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How can the problem be mitigated?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Control Carp Reproduction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Adult Carp Removal</a:t>
            </a:r>
          </a:p>
          <a:p>
            <a:pPr marL="514350" indent="-514350">
              <a:spcAft>
                <a:spcPts val="1800"/>
              </a:spcAft>
              <a:buClr>
                <a:srgbClr val="003C79"/>
              </a:buClr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How can we prevent from reoccurring?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Maintenance management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Enhanced biocontrol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Holistic lake management</a:t>
            </a:r>
          </a:p>
        </p:txBody>
      </p:sp>
    </p:spTree>
    <p:extLst>
      <p:ext uri="{BB962C8B-B14F-4D97-AF65-F5344CB8AC3E}">
        <p14:creationId xmlns:p14="http://schemas.microsoft.com/office/powerpoint/2010/main" val="101732583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A0D2C5B-C9CF-418B-8444-CE9E5FA14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280393"/>
            <a:ext cx="7864475" cy="914400"/>
          </a:xfrm>
        </p:spPr>
        <p:txBody>
          <a:bodyPr/>
          <a:lstStyle/>
          <a:p>
            <a:r>
              <a:rPr lang="en-US" dirty="0"/>
              <a:t>How Many Carp?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8260221-691B-4884-A0E0-5F27787A2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10BF9EF-2293-1D43-8241-A43FAD17FE18}" type="slidenum">
              <a:rPr lang="en-US" smtClean="0"/>
              <a:pPr algn="ctr"/>
              <a:t>11</a:t>
            </a:fld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xmlns="" id="{D45D7933-6200-4D31-8688-26CC52C6B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1581150"/>
            <a:ext cx="7864475" cy="3983038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/>
              <a:t>Assessing fish abundance is difficult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dirty="0"/>
              <a:t>We can’t directly observe them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dirty="0"/>
              <a:t>They move!</a:t>
            </a:r>
          </a:p>
        </p:txBody>
      </p:sp>
      <p:pic>
        <p:nvPicPr>
          <p:cNvPr id="7" name="Picture 6" descr="A close up of a fish&#10;&#10;Description automatically generated">
            <a:extLst>
              <a:ext uri="{FF2B5EF4-FFF2-40B4-BE49-F238E27FC236}">
                <a16:creationId xmlns:a16="http://schemas.microsoft.com/office/drawing/2014/main" xmlns="" id="{7DE0BDF9-BF8A-49CA-A70F-699AD7D315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93" t="28615" r="23302" b="31247"/>
          <a:stretch/>
        </p:blipFill>
        <p:spPr>
          <a:xfrm>
            <a:off x="474662" y="3857602"/>
            <a:ext cx="3943350" cy="2239564"/>
          </a:xfrm>
          <a:prstGeom prst="rect">
            <a:avLst/>
          </a:prstGeom>
        </p:spPr>
      </p:pic>
      <p:pic>
        <p:nvPicPr>
          <p:cNvPr id="10" name="Picture 9" descr="A close up of a tree&#10;&#10;Description automatically generated">
            <a:extLst>
              <a:ext uri="{FF2B5EF4-FFF2-40B4-BE49-F238E27FC236}">
                <a16:creationId xmlns:a16="http://schemas.microsoft.com/office/drawing/2014/main" xmlns="" id="{1CBB4D57-B71B-4D68-AC43-2AE6DDC43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238" y="2591354"/>
            <a:ext cx="3429479" cy="34294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A893C4-F50F-4C1E-AA35-B0E266E337B4}"/>
              </a:ext>
            </a:extLst>
          </p:cNvPr>
          <p:cNvSpPr txBox="1"/>
          <p:nvPr/>
        </p:nvSpPr>
        <p:spPr>
          <a:xfrm>
            <a:off x="4583112" y="4495301"/>
            <a:ext cx="1000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421016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6FFCD3D-92C6-4BD5-B808-93E01410B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194908"/>
            <a:ext cx="7864475" cy="914400"/>
          </a:xfrm>
        </p:spPr>
        <p:txBody>
          <a:bodyPr>
            <a:normAutofit/>
          </a:bodyPr>
          <a:lstStyle/>
          <a:p>
            <a:r>
              <a:rPr lang="en-US" dirty="0"/>
              <a:t>Capture-Mark-Recapture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AC6D20A-5EA1-41D8-9EBB-0F77A94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10BF9EF-2293-1D43-8241-A43FAD17FE18}" type="slidenum">
              <a:rPr lang="en-US" smtClean="0"/>
              <a:pPr algn="ctr"/>
              <a:t>12</a:t>
            </a:fld>
            <a:endParaRPr lang="en-US" dirty="0"/>
          </a:p>
        </p:txBody>
      </p:sp>
      <p:pic>
        <p:nvPicPr>
          <p:cNvPr id="4098" name="Picture 2" descr="Image result for capture mark recapture&quot;">
            <a:extLst>
              <a:ext uri="{FF2B5EF4-FFF2-40B4-BE49-F238E27FC236}">
                <a16:creationId xmlns:a16="http://schemas.microsoft.com/office/drawing/2014/main" xmlns="" id="{0AE66BBA-508B-4ACF-B86B-048AF97CF3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212" y="2124867"/>
            <a:ext cx="4328248" cy="260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xmlns="" id="{7A9BA2BE-ACF1-48AA-BC82-B500769B085C}"/>
              </a:ext>
            </a:extLst>
          </p:cNvPr>
          <p:cNvSpPr txBox="1">
            <a:spLocks/>
          </p:cNvSpPr>
          <p:nvPr/>
        </p:nvSpPr>
        <p:spPr>
          <a:xfrm>
            <a:off x="-212724" y="1994713"/>
            <a:ext cx="4784724" cy="3796487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ts val="400"/>
              </a:spcBef>
              <a:spcAft>
                <a:spcPts val="1200"/>
              </a:spcAft>
              <a:buClr>
                <a:schemeClr val="tx2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6263" indent="-274320" algn="l" defTabSz="914400" rtl="0" eaLnBrk="1" latinLnBrk="0" hangingPunct="1"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69963" indent="-342900" algn="l" defTabSz="914400" rtl="0" eaLnBrk="1" latinLnBrk="0" hangingPunct="1">
              <a:lnSpc>
                <a:spcPct val="150000"/>
              </a:lnSpc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43000" indent="-228600" algn="l" defTabSz="914400" rtl="0" eaLnBrk="1" latinLnBrk="0" hangingPunct="1"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20190" indent="-285750" algn="l" defTabSz="914400" rtl="0" eaLnBrk="1" latinLnBrk="0" hangingPunct="1"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dirty="0"/>
              <a:t>Scientific gold standard method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dirty="0"/>
              <a:t>Highest accuracy and precision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dirty="0"/>
              <a:t>Requires significant effort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dirty="0"/>
              <a:t>Marking and recapture efforts must be scaled to pop size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dirty="0"/>
              <a:t>High relative cost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endParaRPr lang="en-US" dirty="0"/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endParaRPr lang="en-US" dirty="0"/>
          </a:p>
          <a:p>
            <a:pPr>
              <a:spcAft>
                <a:spcPts val="1800"/>
              </a:spcAft>
              <a:buClr>
                <a:srgbClr val="003C79"/>
              </a:buClr>
            </a:pPr>
            <a:endParaRPr lang="en-US" dirty="0"/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62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258289F-8612-4DA4-A635-B4D2DF36C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76" y="-165638"/>
            <a:ext cx="8665029" cy="914400"/>
          </a:xfrm>
        </p:spPr>
        <p:txBody>
          <a:bodyPr>
            <a:normAutofit/>
          </a:bodyPr>
          <a:lstStyle/>
          <a:p>
            <a:r>
              <a:rPr lang="en-US" dirty="0"/>
              <a:t>Rapid Carp Abundance Assessment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14637B-C394-41CB-9AF2-4FB5E6969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10BF9EF-2293-1D43-8241-A43FAD17FE18}" type="slidenum">
              <a:rPr lang="en-US" smtClean="0"/>
              <a:pPr algn="ctr"/>
              <a:t>13</a:t>
            </a:fld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xmlns="" id="{9E64F4EF-BA4E-4C87-B109-7F1452BEC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476" y="1085781"/>
            <a:ext cx="4784724" cy="5358562"/>
          </a:xfrm>
        </p:spPr>
        <p:txBody>
          <a:bodyPr>
            <a:normAutofit lnSpcReduction="10000"/>
          </a:bodyPr>
          <a:lstStyle/>
          <a:p>
            <a:pPr>
              <a:spcAft>
                <a:spcPts val="1800"/>
              </a:spcAft>
              <a:buClr>
                <a:srgbClr val="003C79"/>
              </a:buClr>
            </a:pPr>
            <a:r>
              <a:rPr lang="en-US" u="sng" dirty="0"/>
              <a:t>Boat Electrofishing</a:t>
            </a:r>
            <a:endParaRPr lang="en-US" dirty="0"/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dirty="0"/>
              <a:t>Stuns carp within electric field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dirty="0"/>
              <a:t>Allows capture, data collection, tagging, and release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dirty="0"/>
              <a:t>Catch per unit effort (Carp/</a:t>
            </a:r>
            <a:r>
              <a:rPr lang="en-US" dirty="0" err="1"/>
              <a:t>hr</a:t>
            </a:r>
            <a:r>
              <a:rPr lang="en-US" dirty="0"/>
              <a:t>)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dirty="0"/>
              <a:t>Density calculated via model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dirty="0"/>
              <a:t>Abundance calculated via density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b="1" dirty="0"/>
              <a:t>Biomass density (</a:t>
            </a:r>
            <a:r>
              <a:rPr lang="en-US" b="1" dirty="0" err="1"/>
              <a:t>lbs</a:t>
            </a:r>
            <a:r>
              <a:rPr lang="en-US" b="1" dirty="0"/>
              <a:t>/acre)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endParaRPr lang="en-US" dirty="0"/>
          </a:p>
          <a:p>
            <a:pPr>
              <a:spcAft>
                <a:spcPts val="1800"/>
              </a:spcAft>
              <a:buClr>
                <a:srgbClr val="003C79"/>
              </a:buClr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A person riding on the back of a boat in the water&#10;&#10;Description automatically generated">
            <a:extLst>
              <a:ext uri="{FF2B5EF4-FFF2-40B4-BE49-F238E27FC236}">
                <a16:creationId xmlns:a16="http://schemas.microsoft.com/office/drawing/2014/main" xmlns="" id="{2F615D47-A5E6-4861-B115-110AFD865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61" y="3863292"/>
            <a:ext cx="3844639" cy="2401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5C65596-E73F-4D40-800B-FC5B8C0B8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361" y="994640"/>
            <a:ext cx="3844639" cy="288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1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F68D28F-A1A8-4DF5-BA34-8C17A5102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10BF9EF-2293-1D43-8241-A43FAD17FE18}" type="slidenum">
              <a:rPr lang="en-US" smtClean="0"/>
              <a:pPr algn="ctr"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6ECC1F-C894-4DD6-80F9-5A2A28672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40" y="246382"/>
            <a:ext cx="7772400" cy="217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135764-4E17-4893-AD22-E895917120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5857" y="2202323"/>
            <a:ext cx="3982965" cy="398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6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428AFDF-11FC-4CB5-BF65-77DED633E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02" y="-190909"/>
            <a:ext cx="10072492" cy="914400"/>
          </a:xfrm>
        </p:spPr>
        <p:txBody>
          <a:bodyPr>
            <a:normAutofit/>
          </a:bodyPr>
          <a:lstStyle/>
          <a:p>
            <a:r>
              <a:rPr lang="en-US" dirty="0"/>
              <a:t>2019 Carp Population Assessments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4ECEA7-7053-4BBC-9E42-CDF385493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10BF9EF-2293-1D43-8241-A43FAD17FE18}" type="slidenum">
              <a:rPr lang="en-US" smtClean="0"/>
              <a:pPr algn="ctr"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4F9E09-453D-4969-9DCC-48A8FA9BFF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5" t="3252" r="2437" b="3160"/>
          <a:stretch/>
        </p:blipFill>
        <p:spPr>
          <a:xfrm>
            <a:off x="945221" y="852755"/>
            <a:ext cx="7058347" cy="536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8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F714011-9110-4317-95C7-FB55260FA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10BF9EF-2293-1D43-8241-A43FAD17FE18}" type="slidenum">
              <a:rPr lang="en-US" smtClean="0"/>
              <a:pPr algn="ctr"/>
              <a:t>16</a:t>
            </a:fld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8DA22871-839D-4417-81BB-92CA519C4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36" y="695911"/>
            <a:ext cx="9152636" cy="51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9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F714011-9110-4317-95C7-FB55260FA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10BF9EF-2293-1D43-8241-A43FAD17FE18}" type="slidenum">
              <a:rPr lang="en-US" smtClean="0"/>
              <a:pPr algn="ctr"/>
              <a:t>17</a:t>
            </a:fld>
            <a:endParaRPr lang="en-US" dirty="0"/>
          </a:p>
        </p:txBody>
      </p:sp>
      <p:pic>
        <p:nvPicPr>
          <p:cNvPr id="6" name="Picture 5" descr="A close up of a tree&#10;&#10;Description automatically generated">
            <a:extLst>
              <a:ext uri="{FF2B5EF4-FFF2-40B4-BE49-F238E27FC236}">
                <a16:creationId xmlns:a16="http://schemas.microsoft.com/office/drawing/2014/main" xmlns="" id="{756477CD-7A25-4D0F-B5AF-3367E7D1C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5353"/>
            <a:ext cx="9152849" cy="518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6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F714011-9110-4317-95C7-FB55260FA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10BF9EF-2293-1D43-8241-A43FAD17FE18}" type="slidenum">
              <a:rPr lang="en-US" smtClean="0"/>
              <a:pPr algn="ctr"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1CFAE6-79BE-4F4A-824C-C48D8A4B2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708"/>
            <a:ext cx="9152638" cy="51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855C46-A5B9-4F9B-8951-B49FDC36F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10BF9EF-2293-1D43-8241-A43FAD17FE18}" type="slidenum">
              <a:rPr lang="en-US" smtClean="0"/>
              <a:pPr algn="ctr"/>
              <a:t>19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9A9234F1-A546-4735-A108-85E0828C21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721778"/>
              </p:ext>
            </p:extLst>
          </p:nvPr>
        </p:nvGraphicFramePr>
        <p:xfrm>
          <a:off x="1" y="647272"/>
          <a:ext cx="9144000" cy="5558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BD1482E9-F4F5-4FDC-93C5-524B55E2F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29" y="-267128"/>
            <a:ext cx="7864475" cy="91440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7174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4021" y="1608613"/>
            <a:ext cx="7864475" cy="4544537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is the Common Carp?</a:t>
            </a: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Common Carp Management?</a:t>
            </a: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2019 Common Carp </a:t>
            </a:r>
            <a:r>
              <a:rPr lang="en-US" u="sng" dirty="0"/>
              <a:t>Population Assessments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Methods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dirty="0"/>
              <a:t>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esults from 11 lakes in Le Sueur county</a:t>
            </a: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Management Approach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457201"/>
            <a:ext cx="7864475" cy="914400"/>
          </a:xfrm>
        </p:spPr>
        <p:txBody>
          <a:bodyPr/>
          <a:lstStyle/>
          <a:p>
            <a:r>
              <a:rPr lang="en-US" b="0" spc="13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</a:t>
            </a:r>
            <a:endParaRPr lang="en-US" b="0" spc="13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4354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855C46-A5B9-4F9B-8951-B49FDC36F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10BF9EF-2293-1D43-8241-A43FAD17FE18}" type="slidenum">
              <a:rPr lang="en-US" smtClean="0"/>
              <a:pPr algn="ctr"/>
              <a:t>20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0E79ED39-3F0D-466B-B205-CE3621E2C8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6331829"/>
              </p:ext>
            </p:extLst>
          </p:nvPr>
        </p:nvGraphicFramePr>
        <p:xfrm>
          <a:off x="2054830" y="343703"/>
          <a:ext cx="6822041" cy="560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BD1482E9-F4F5-4FDC-93C5-524B55E2F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042" y="-115423"/>
            <a:ext cx="7864475" cy="914400"/>
          </a:xfrm>
        </p:spPr>
        <p:txBody>
          <a:bodyPr/>
          <a:lstStyle/>
          <a:p>
            <a:r>
              <a:rPr lang="en-US" dirty="0" err="1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3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3ADABA85-6D11-4F10-A642-C0CE6A0C8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30157"/>
            <a:ext cx="7864475" cy="914400"/>
          </a:xfrm>
        </p:spPr>
        <p:txBody>
          <a:bodyPr/>
          <a:lstStyle/>
          <a:p>
            <a:r>
              <a:rPr lang="en-US" dirty="0"/>
              <a:t>Carp Assessment 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E212A30-5192-4901-888A-6B5933B47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10BF9EF-2293-1D43-8241-A43FAD17FE18}" type="slidenum">
              <a:rPr lang="en-US" smtClean="0"/>
              <a:pPr algn="ctr"/>
              <a:t>21</a:t>
            </a:fld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xmlns="" id="{6DFBBCC7-C7E3-4E15-B85B-2C9EA887E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762" y="1266824"/>
            <a:ext cx="6848475" cy="4979993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Carp populations are very abundant and dense in most Le Sueur County lakes sampled</a:t>
            </a: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Densities exceed impairment threshold</a:t>
            </a: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/>
              <a:t>Strong effects on ecosystem, game fish, waterfowl</a:t>
            </a: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Populations likely functioning at watershed scale</a:t>
            </a: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/>
              <a:t>Ray’s lake is a source of carp</a:t>
            </a:r>
          </a:p>
          <a:p>
            <a:pPr>
              <a:spcAft>
                <a:spcPts val="1800"/>
              </a:spcAft>
              <a:buClr>
                <a:srgbClr val="003C79"/>
              </a:buClr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7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152526"/>
            <a:ext cx="4128750" cy="5076824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spcAft>
                <a:spcPts val="1800"/>
              </a:spcAft>
              <a:buClr>
                <a:srgbClr val="003C79"/>
              </a:buClr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Is there an issue? 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Initial Population Assessment</a:t>
            </a:r>
          </a:p>
          <a:p>
            <a:pPr marL="514350" indent="-514350">
              <a:spcAft>
                <a:spcPts val="1800"/>
              </a:spcAft>
              <a:buClr>
                <a:srgbClr val="003C79"/>
              </a:buClr>
              <a:buFont typeface="+mj-lt"/>
              <a:buAutoNum type="arabicPeriod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so, exactly how severe is the issue?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Focused Population Assessment</a:t>
            </a:r>
          </a:p>
          <a:p>
            <a:pPr marL="514350" indent="-514350">
              <a:spcAft>
                <a:spcPts val="1800"/>
              </a:spcAft>
              <a:buClr>
                <a:srgbClr val="003C79"/>
              </a:buClr>
              <a:buFont typeface="+mj-lt"/>
              <a:buAutoNum type="arabicPeriod"/>
            </a:pPr>
            <a:r>
              <a:rPr lang="en-US" sz="1800" dirty="0"/>
              <a:t>How can the problem be mitigated?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 Carp Movement and Reproduction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Adult Carp Removal</a:t>
            </a:r>
          </a:p>
          <a:p>
            <a:pPr marL="514350" indent="-514350">
              <a:spcAft>
                <a:spcPts val="1800"/>
              </a:spcAft>
              <a:buClr>
                <a:srgbClr val="003C79"/>
              </a:buClr>
              <a:buFont typeface="+mj-lt"/>
              <a:buAutoNum type="arabicPeriod"/>
            </a:pPr>
            <a:r>
              <a:rPr lang="en-US" sz="1800" dirty="0"/>
              <a:t>How can we prevent from reoccurring?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sz="1800" dirty="0"/>
              <a:t>Maintenance removal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Enhance natural biocontrol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sz="1800" dirty="0"/>
              <a:t>Holistic lake management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"/>
            <a:ext cx="8915400" cy="914400"/>
          </a:xfrm>
        </p:spPr>
        <p:txBody>
          <a:bodyPr>
            <a:normAutofit/>
          </a:bodyPr>
          <a:lstStyle/>
          <a:p>
            <a:pPr algn="ctr"/>
            <a:r>
              <a:rPr lang="en-US" b="0" spc="13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Management Approach</a:t>
            </a:r>
            <a:endParaRPr lang="en-US" b="0" spc="13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D523A4-0133-4B52-B98A-DCA7BDA368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5100" y="1287878"/>
            <a:ext cx="2400300" cy="1819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4902E2-6A7E-4762-AE82-DE57F57134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462" y="3169396"/>
            <a:ext cx="3770987" cy="2828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57ED6D-FFAA-4CF7-A635-D5F783A6CA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7350" y="1287878"/>
            <a:ext cx="2157750" cy="18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0467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218D380-2B24-4415-AD49-CBD651C9F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-75407"/>
            <a:ext cx="7864475" cy="914400"/>
          </a:xfrm>
        </p:spPr>
        <p:txBody>
          <a:bodyPr/>
          <a:lstStyle/>
          <a:p>
            <a:r>
              <a:rPr lang="en-US" dirty="0"/>
              <a:t>Management Case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D698D7C-9267-4E85-8C7E-EB658E9918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10BF9EF-2293-1D43-8241-A43FAD17FE18}" type="slidenum">
              <a:rPr lang="en-US" smtClean="0"/>
              <a:pPr algn="ctr"/>
              <a:t>23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2DB1896-0109-4BB1-8037-272406A205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55" y="1076325"/>
            <a:ext cx="7638690" cy="494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2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733" y="1710466"/>
            <a:ext cx="3690280" cy="302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5048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04C2CCC-CBCF-4EF5-8A36-A1EF6ED70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10BF9EF-2293-1D43-8241-A43FAD17FE18}" type="slidenum">
              <a:rPr lang="en-US" smtClean="0"/>
              <a:pPr algn="ctr"/>
              <a:t>3</a:t>
            </a:fld>
            <a:endParaRPr lang="en-US" dirty="0"/>
          </a:p>
        </p:txBody>
      </p:sp>
      <p:pic>
        <p:nvPicPr>
          <p:cNvPr id="7" name="Picture 6" descr="A fish swimming under water&#10;&#10;Description automatically generated">
            <a:extLst>
              <a:ext uri="{FF2B5EF4-FFF2-40B4-BE49-F238E27FC236}">
                <a16:creationId xmlns:a16="http://schemas.microsoft.com/office/drawing/2014/main" xmlns="" id="{C886DA1B-3A29-4728-BF8C-C1C0C9B4E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0" t="-69" b="12017"/>
          <a:stretch/>
        </p:blipFill>
        <p:spPr>
          <a:xfrm>
            <a:off x="1" y="-9526"/>
            <a:ext cx="9144000" cy="63349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2EAC33-C372-451C-BA5E-3AEA71744EB2}"/>
              </a:ext>
            </a:extLst>
          </p:cNvPr>
          <p:cNvSpPr txBox="1"/>
          <p:nvPr/>
        </p:nvSpPr>
        <p:spPr>
          <a:xfrm>
            <a:off x="645229" y="209373"/>
            <a:ext cx="7853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Open Sans" panose="020B0606030504020204"/>
              </a:rPr>
              <a:t>The Common Carp </a:t>
            </a:r>
            <a:r>
              <a:rPr lang="en-US" sz="3600" i="1" dirty="0">
                <a:solidFill>
                  <a:schemeClr val="bg1"/>
                </a:solidFill>
                <a:latin typeface="Open Sans" panose="020B0606030504020204"/>
              </a:rPr>
              <a:t>(Cyprinus </a:t>
            </a:r>
            <a:r>
              <a:rPr lang="en-US" sz="3600" i="1" dirty="0" err="1">
                <a:solidFill>
                  <a:schemeClr val="bg1"/>
                </a:solidFill>
                <a:latin typeface="Open Sans" panose="020B0606030504020204"/>
              </a:rPr>
              <a:t>carpio</a:t>
            </a:r>
            <a:r>
              <a:rPr lang="en-US" sz="3600" i="1" dirty="0">
                <a:solidFill>
                  <a:schemeClr val="bg1"/>
                </a:solidFill>
                <a:latin typeface="Open Sans" panose="020B060603050402020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851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xmlns="" id="{A76A324A-727C-4DFE-9D84-C283DC6AF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471" y="1398646"/>
            <a:ext cx="5330363" cy="5460147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/>
              <a:t>Large bodied minnow</a:t>
            </a: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Omnivorous bottom feeding specialist </a:t>
            </a: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“ecosystem engineer”</a:t>
            </a: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/>
              <a:t>Partial migration and scramble spawning behavior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/>
              <a:t>Widely domesticated and cultured</a:t>
            </a: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/>
              <a:t>Native to Caspian Sea, 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ntroduced to U.S. in 1831</a:t>
            </a: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04C2CCC-CBCF-4EF5-8A36-A1EF6ED70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10BF9EF-2293-1D43-8241-A43FAD17FE18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FE98FEC-55C0-495D-B155-0C4DADF1D39C}"/>
              </a:ext>
            </a:extLst>
          </p:cNvPr>
          <p:cNvSpPr txBox="1"/>
          <p:nvPr/>
        </p:nvSpPr>
        <p:spPr>
          <a:xfrm>
            <a:off x="452259" y="195570"/>
            <a:ext cx="4348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en Sans" panose="020B0606030504020204"/>
              </a:rPr>
              <a:t>The Common Carp </a:t>
            </a:r>
            <a:r>
              <a:rPr lang="en-US" sz="3600" i="1" dirty="0">
                <a:latin typeface="Open Sans" panose="020B0606030504020204"/>
              </a:rPr>
              <a:t>(Cyprinus </a:t>
            </a:r>
            <a:r>
              <a:rPr lang="en-US" sz="3600" i="1" dirty="0" err="1">
                <a:latin typeface="Open Sans" panose="020B0606030504020204"/>
              </a:rPr>
              <a:t>carpio</a:t>
            </a:r>
            <a:r>
              <a:rPr lang="en-US" sz="3600" i="1" dirty="0">
                <a:latin typeface="Open Sans" panose="020B0606030504020204"/>
              </a:rPr>
              <a:t>)</a:t>
            </a:r>
          </a:p>
        </p:txBody>
      </p:sp>
      <p:pic>
        <p:nvPicPr>
          <p:cNvPr id="3" name="Picture 2" descr="A fish swimming under water&#10;&#10;Description automatically generated">
            <a:extLst>
              <a:ext uri="{FF2B5EF4-FFF2-40B4-BE49-F238E27FC236}">
                <a16:creationId xmlns:a16="http://schemas.microsoft.com/office/drawing/2014/main" xmlns="" id="{55AF48C2-0946-45A4-A02F-D581CBEAD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834" y="0"/>
            <a:ext cx="3677166" cy="2341320"/>
          </a:xfrm>
          <a:prstGeom prst="rect">
            <a:avLst/>
          </a:prstGeom>
        </p:spPr>
      </p:pic>
      <p:pic>
        <p:nvPicPr>
          <p:cNvPr id="8" name="Picture 7" descr="A picture containing table, small, sitting, brown&#10;&#10;Description automatically generated">
            <a:extLst>
              <a:ext uri="{FF2B5EF4-FFF2-40B4-BE49-F238E27FC236}">
                <a16:creationId xmlns:a16="http://schemas.microsoft.com/office/drawing/2014/main" xmlns="" id="{A346AA5F-A751-4F33-8565-F18808DF82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10"/>
          <a:stretch/>
        </p:blipFill>
        <p:spPr>
          <a:xfrm>
            <a:off x="5486400" y="4559624"/>
            <a:ext cx="3667876" cy="1707613"/>
          </a:xfrm>
          <a:prstGeom prst="rect">
            <a:avLst/>
          </a:prstGeom>
        </p:spPr>
      </p:pic>
      <p:pic>
        <p:nvPicPr>
          <p:cNvPr id="10" name="Picture 9" descr="A fish swimming under water&#10;&#10;Description automatically generated">
            <a:extLst>
              <a:ext uri="{FF2B5EF4-FFF2-40B4-BE49-F238E27FC236}">
                <a16:creationId xmlns:a16="http://schemas.microsoft.com/office/drawing/2014/main" xmlns="" id="{08869718-3042-4276-97D4-DC752EC2F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2361119"/>
            <a:ext cx="3657600" cy="220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6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309AE32F-57FA-40E6-94DC-A119C4CE4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080" y="1582220"/>
            <a:ext cx="6195837" cy="39830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A07B3805-CF81-4B8E-85C3-F7CD896E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2" y="118919"/>
            <a:ext cx="7864475" cy="914400"/>
          </a:xfrm>
        </p:spPr>
        <p:txBody>
          <a:bodyPr/>
          <a:lstStyle/>
          <a:p>
            <a:r>
              <a:rPr lang="en-US" dirty="0"/>
              <a:t>Effective Dispersal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93A3B24-E50C-4660-BBCE-6FE667E3B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10BF9EF-2293-1D43-8241-A43FAD17FE18}" type="slidenum">
              <a:rPr lang="en-US" smtClean="0"/>
              <a:pPr algn="ctr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53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4C1BC14-5188-4A76-8E51-3D87F4C25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3463" y="1087012"/>
            <a:ext cx="3798620" cy="485225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E88F6371-B426-4EC0-ABB1-54E94D2CD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29" y="-106077"/>
            <a:ext cx="7864475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Long Range Spawning Migration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03B377-E988-48B6-9632-3CF7E6495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10BF9EF-2293-1D43-8241-A43FAD17FE18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xmlns="" id="{A4E57D1B-267D-4D29-8E55-873AF9B13019}"/>
              </a:ext>
            </a:extLst>
          </p:cNvPr>
          <p:cNvSpPr txBox="1">
            <a:spLocks/>
          </p:cNvSpPr>
          <p:nvPr/>
        </p:nvSpPr>
        <p:spPr>
          <a:xfrm>
            <a:off x="485775" y="1171422"/>
            <a:ext cx="3798620" cy="4686300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ts val="400"/>
              </a:spcBef>
              <a:spcAft>
                <a:spcPts val="1200"/>
              </a:spcAft>
              <a:buClr>
                <a:schemeClr val="tx2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6263" indent="-274320" algn="l" defTabSz="914400" rtl="0" eaLnBrk="1" latinLnBrk="0" hangingPunct="1"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69963" indent="-342900" algn="l" defTabSz="914400" rtl="0" eaLnBrk="1" latinLnBrk="0" hangingPunct="1">
              <a:lnSpc>
                <a:spcPct val="150000"/>
              </a:lnSpc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43000" indent="-228600" algn="l" defTabSz="914400" rtl="0" eaLnBrk="1" latinLnBrk="0" hangingPunct="1"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20190" indent="-285750" algn="l" defTabSz="914400" rtl="0" eaLnBrk="1" latinLnBrk="0" hangingPunct="1"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/>
              <a:t>Nate Banet’ UMN M.Sc.</a:t>
            </a: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/>
              <a:t>Partial migration behavior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dirty="0"/>
              <a:t>Spring: shallow winterkill lakes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dirty="0"/>
              <a:t>Summer: dispersed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dirty="0"/>
              <a:t>Winter: deep lake</a:t>
            </a: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/>
              <a:t>Why? </a:t>
            </a:r>
            <a:r>
              <a:rPr lang="en-US" u="sng" dirty="0"/>
              <a:t>Biocontrol</a:t>
            </a: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/>
              <a:t>Watershed scale population function</a:t>
            </a:r>
          </a:p>
        </p:txBody>
      </p:sp>
    </p:spTree>
    <p:extLst>
      <p:ext uri="{BB962C8B-B14F-4D97-AF65-F5344CB8AC3E}">
        <p14:creationId xmlns:p14="http://schemas.microsoft.com/office/powerpoint/2010/main" val="100081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2668AAC-FF7D-47B6-880F-AF6A92647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2" y="60314"/>
            <a:ext cx="8524875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Biocontrol – Local Carp Populations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CB5B35C-C245-4044-ADE2-140D8B75D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10BF9EF-2293-1D43-8241-A43FAD17FE18}" type="slidenum">
              <a:rPr lang="en-US" smtClean="0"/>
              <a:pPr algn="ctr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00552C-EAFE-4008-83D8-9F5444FD4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3" y="1257300"/>
            <a:ext cx="5843588" cy="2186633"/>
          </a:xfrm>
          <a:prstGeom prst="rect">
            <a:avLst/>
          </a:prstGeom>
        </p:spPr>
      </p:pic>
      <p:pic>
        <p:nvPicPr>
          <p:cNvPr id="2050" name="Picture 2" descr="Image result for bluegill&quot;">
            <a:extLst>
              <a:ext uri="{FF2B5EF4-FFF2-40B4-BE49-F238E27FC236}">
                <a16:creationId xmlns:a16="http://schemas.microsoft.com/office/drawing/2014/main" xmlns="" id="{EBC2332E-596B-4AC7-923A-EF40801AF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263" y="3871035"/>
            <a:ext cx="2864650" cy="177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91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929009E-8381-4EFF-8414-C5C8D6C8A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58732"/>
            <a:ext cx="7864475" cy="914400"/>
          </a:xfrm>
        </p:spPr>
        <p:txBody>
          <a:bodyPr/>
          <a:lstStyle/>
          <a:p>
            <a:r>
              <a:rPr lang="en-US" dirty="0"/>
              <a:t>Ecosystem Engineer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DBECDC9-4042-44E4-8E5C-A3416E0C9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10BF9EF-2293-1D43-8241-A43FAD17FE18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xmlns="" id="{79D1E106-2A08-4BB3-8F99-5122049E3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30" y="1314450"/>
            <a:ext cx="5608370" cy="5021973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/>
              <a:t>Model: Beaver (</a:t>
            </a:r>
            <a:r>
              <a:rPr lang="en-US" i="1" dirty="0"/>
              <a:t>Castor canadensis</a:t>
            </a:r>
            <a:r>
              <a:rPr lang="en-US" dirty="0"/>
              <a:t>)</a:t>
            </a: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/>
              <a:t>Significantly modifies habitat to its own benefit</a:t>
            </a: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/>
              <a:t>Causes abiotic and then biotic change</a:t>
            </a: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/>
              <a:t>High abundance causes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large scale changes in: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Species richness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dirty="0"/>
              <a:t>Landscape heterogeneity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6BA79E-2221-4865-8526-F6AE851EA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212" y="2294967"/>
            <a:ext cx="2195513" cy="3605770"/>
          </a:xfrm>
          <a:prstGeom prst="rect">
            <a:avLst/>
          </a:prstGeom>
        </p:spPr>
      </p:pic>
      <p:pic>
        <p:nvPicPr>
          <p:cNvPr id="9" name="Picture 8" descr="A close up of an animal&#10;&#10;Description automatically generated">
            <a:extLst>
              <a:ext uri="{FF2B5EF4-FFF2-40B4-BE49-F238E27FC236}">
                <a16:creationId xmlns:a16="http://schemas.microsoft.com/office/drawing/2014/main" xmlns="" id="{DA298170-937E-4593-945D-7AA0DB6D8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079" b="50399"/>
          <a:stretch/>
        </p:blipFill>
        <p:spPr>
          <a:xfrm>
            <a:off x="5861607" y="456115"/>
            <a:ext cx="2606118" cy="17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5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1733" y="1053668"/>
            <a:ext cx="5828309" cy="5282823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/>
              <a:t>Excessive carp (&gt;89 </a:t>
            </a:r>
            <a:r>
              <a:rPr lang="en-US" dirty="0" err="1"/>
              <a:t>lbs</a:t>
            </a:r>
            <a:r>
              <a:rPr lang="en-US" dirty="0"/>
              <a:t>/acre) in MN lakes can cause: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Increased sediment resuspension and internal nutrient loading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Increased turbidity (decreased clarity)</a:t>
            </a:r>
          </a:p>
          <a:p>
            <a:pPr marL="1033463" lvl="1" indent="-457200">
              <a:spcAft>
                <a:spcPts val="1800"/>
              </a:spcAft>
              <a:buClr>
                <a:srgbClr val="003C79"/>
              </a:buClr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Decreased submerged vegetation</a:t>
            </a: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Degrades water quality, habitat, and diversity</a:t>
            </a: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Strongest effect in shallow lakes</a:t>
            </a: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spcAft>
                <a:spcPts val="1800"/>
              </a:spcAft>
              <a:buClr>
                <a:srgbClr val="003C79"/>
              </a:buClr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7500" y="-148975"/>
            <a:ext cx="7864475" cy="914400"/>
          </a:xfrm>
        </p:spPr>
        <p:txBody>
          <a:bodyPr/>
          <a:lstStyle/>
          <a:p>
            <a:r>
              <a:rPr lang="en-US" b="0" spc="13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Common Carp – Why Manage</a:t>
            </a:r>
            <a:endParaRPr lang="en-US" b="0" spc="13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EFA597-8F13-4173-900F-4C9CEEBB15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0042" y="765425"/>
            <a:ext cx="3173958" cy="54387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388F984-7A05-47D0-A38A-D0C9B1833BEF}"/>
              </a:ext>
            </a:extLst>
          </p:cNvPr>
          <p:cNvSpPr/>
          <p:nvPr/>
        </p:nvSpPr>
        <p:spPr>
          <a:xfrm>
            <a:off x="8181975" y="485775"/>
            <a:ext cx="304800" cy="4886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3794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Custom 12">
      <a:dk1>
        <a:sysClr val="windowText" lastClr="000000"/>
      </a:dk1>
      <a:lt1>
        <a:sysClr val="window" lastClr="FFFFFF"/>
      </a:lt1>
      <a:dk2>
        <a:srgbClr val="003C79"/>
      </a:dk2>
      <a:lt2>
        <a:srgbClr val="D9D9D6"/>
      </a:lt2>
      <a:accent1>
        <a:srgbClr val="009543"/>
      </a:accent1>
      <a:accent2>
        <a:srgbClr val="FF5F00"/>
      </a:accent2>
      <a:accent3>
        <a:srgbClr val="009EC0"/>
      </a:accent3>
      <a:accent4>
        <a:srgbClr val="EA0437"/>
      </a:accent4>
      <a:accent5>
        <a:srgbClr val="BBBDBD"/>
      </a:accent5>
      <a:accent6>
        <a:srgbClr val="666666"/>
      </a:accent6>
      <a:hlink>
        <a:srgbClr val="003F77"/>
      </a:hlink>
      <a:folHlink>
        <a:srgbClr val="009EC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122BDB7370B94BB5DA42956634297D" ma:contentTypeVersion="1" ma:contentTypeDescription="Create a new document." ma:contentTypeScope="" ma:versionID="322480499a763974fb596f15208dc1e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89BAE4-4586-4D77-801E-1639FA1DBC56}">
  <ds:schemaRefs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1803BBE-5A1C-4968-B57F-F83057729D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4C38C21-F009-46E8-B61F-5E39268AAF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31578</TotalTime>
  <Words>516</Words>
  <Application>Microsoft Office PowerPoint</Application>
  <PresentationFormat>On-screen Show (4:3)</PresentationFormat>
  <Paragraphs>131</Paragraphs>
  <Slides>24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Waveform</vt:lpstr>
      <vt:lpstr>PowerPoint Presentation</vt:lpstr>
      <vt:lpstr>Agenda</vt:lpstr>
      <vt:lpstr>PowerPoint Presentation</vt:lpstr>
      <vt:lpstr>PowerPoint Presentation</vt:lpstr>
      <vt:lpstr>Effective Dispersal </vt:lpstr>
      <vt:lpstr>Long Range Spawning Migration</vt:lpstr>
      <vt:lpstr>Biocontrol – Local Carp Populations</vt:lpstr>
      <vt:lpstr>Ecosystem Engineer</vt:lpstr>
      <vt:lpstr>Common Carp – Why Manage</vt:lpstr>
      <vt:lpstr>Management Approach</vt:lpstr>
      <vt:lpstr>How Many Carp?</vt:lpstr>
      <vt:lpstr>Capture-Mark-Recapture</vt:lpstr>
      <vt:lpstr>Rapid Carp Abundance Assessment</vt:lpstr>
      <vt:lpstr>PowerPoint Presentation</vt:lpstr>
      <vt:lpstr>2019 Carp Population Assessments</vt:lpstr>
      <vt:lpstr>PowerPoint Presentation</vt:lpstr>
      <vt:lpstr>PowerPoint Presentation</vt:lpstr>
      <vt:lpstr>PowerPoint Presentation</vt:lpstr>
      <vt:lpstr>Results</vt:lpstr>
      <vt:lpstr>REsults</vt:lpstr>
      <vt:lpstr>Carp Assessment Conclusions</vt:lpstr>
      <vt:lpstr>Management Approach</vt:lpstr>
      <vt:lpstr>Management Case Study</vt:lpstr>
      <vt:lpstr>PowerPoint Presentation</vt:lpstr>
    </vt:vector>
  </TitlesOfParts>
  <Company>The Event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Wenck Branding Plan</dc:title>
  <dc:creator>Eileen Manning</dc:creator>
  <cp:lastModifiedBy>Kalbus, Holly</cp:lastModifiedBy>
  <cp:revision>1119</cp:revision>
  <cp:lastPrinted>2017-04-30T20:16:04Z</cp:lastPrinted>
  <dcterms:created xsi:type="dcterms:W3CDTF">2014-03-14T18:51:09Z</dcterms:created>
  <dcterms:modified xsi:type="dcterms:W3CDTF">2019-12-03T16:44:56Z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0x01010003122BDB7370B94BB5DA42956634297D</vt:lpwstr>
  </property>
</Properties>
</file>